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90" r:id="rId2"/>
    <p:sldId id="291" r:id="rId3"/>
    <p:sldId id="301" r:id="rId4"/>
    <p:sldId id="292" r:id="rId5"/>
    <p:sldId id="284" r:id="rId6"/>
    <p:sldId id="289" r:id="rId7"/>
    <p:sldId id="285" r:id="rId8"/>
    <p:sldId id="286" r:id="rId9"/>
    <p:sldId id="300" r:id="rId10"/>
    <p:sldId id="293" r:id="rId11"/>
    <p:sldId id="296" r:id="rId12"/>
    <p:sldId id="294" r:id="rId13"/>
    <p:sldId id="266" r:id="rId14"/>
    <p:sldId id="267" r:id="rId15"/>
    <p:sldId id="268" r:id="rId16"/>
    <p:sldId id="297" r:id="rId17"/>
    <p:sldId id="298" r:id="rId18"/>
    <p:sldId id="260" r:id="rId19"/>
    <p:sldId id="275" r:id="rId20"/>
    <p:sldId id="299" r:id="rId21"/>
    <p:sldId id="273" r:id="rId22"/>
    <p:sldId id="278" r:id="rId23"/>
    <p:sldId id="279" r:id="rId24"/>
    <p:sldId id="280" r:id="rId25"/>
    <p:sldId id="263" r:id="rId26"/>
    <p:sldId id="281" r:id="rId27"/>
    <p:sldId id="256" r:id="rId28"/>
    <p:sldId id="258" r:id="rId29"/>
    <p:sldId id="259" r:id="rId30"/>
    <p:sldId id="276" r:id="rId31"/>
    <p:sldId id="282" r:id="rId32"/>
    <p:sldId id="269" r:id="rId33"/>
    <p:sldId id="270" r:id="rId34"/>
    <p:sldId id="271" r:id="rId35"/>
    <p:sldId id="265" r:id="rId36"/>
    <p:sldId id="295" r:id="rId37"/>
    <p:sldId id="274" r:id="rId38"/>
    <p:sldId id="283" r:id="rId39"/>
    <p:sldId id="277" r:id="rId40"/>
  </p:sldIdLst>
  <p:sldSz cx="15792450" cy="1405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6"/>
    <p:restoredTop sz="94694"/>
  </p:normalViewPr>
  <p:slideViewPr>
    <p:cSldViewPr snapToGrid="0" snapToObjects="1">
      <p:cViewPr>
        <p:scale>
          <a:sx n="84" d="100"/>
          <a:sy n="84" d="100"/>
        </p:scale>
        <p:origin x="144" y="-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3483B-658A-6F47-A6B4-B8EDE3B41047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97038" y="1143000"/>
            <a:ext cx="3463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D245-4033-B745-94D7-65E7FE823E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72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97038" y="1143000"/>
            <a:ext cx="34639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D245-4033-B745-94D7-65E7FE823E2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59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434" y="2300585"/>
            <a:ext cx="13423583" cy="4894027"/>
          </a:xfrm>
        </p:spPr>
        <p:txBody>
          <a:bodyPr anchor="b"/>
          <a:lstStyle>
            <a:lvl1pPr algn="ctr"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7383344"/>
            <a:ext cx="11844338" cy="3393929"/>
          </a:xfrm>
        </p:spPr>
        <p:txBody>
          <a:bodyPr/>
          <a:lstStyle>
            <a:lvl1pPr marL="0" indent="0" algn="ctr">
              <a:buNone/>
              <a:defRPr sz="4145"/>
            </a:lvl1pPr>
            <a:lvl2pPr marL="789630" indent="0" algn="ctr">
              <a:buNone/>
              <a:defRPr sz="3454"/>
            </a:lvl2pPr>
            <a:lvl3pPr marL="1579260" indent="0" algn="ctr">
              <a:buNone/>
              <a:defRPr sz="3109"/>
            </a:lvl3pPr>
            <a:lvl4pPr marL="2368890" indent="0" algn="ctr">
              <a:buNone/>
              <a:defRPr sz="2763"/>
            </a:lvl4pPr>
            <a:lvl5pPr marL="3158520" indent="0" algn="ctr">
              <a:buNone/>
              <a:defRPr sz="2763"/>
            </a:lvl5pPr>
            <a:lvl6pPr marL="3948151" indent="0" algn="ctr">
              <a:buNone/>
              <a:defRPr sz="2763"/>
            </a:lvl6pPr>
            <a:lvl7pPr marL="4737781" indent="0" algn="ctr">
              <a:buNone/>
              <a:defRPr sz="2763"/>
            </a:lvl7pPr>
            <a:lvl8pPr marL="5527411" indent="0" algn="ctr">
              <a:buNone/>
              <a:defRPr sz="2763"/>
            </a:lvl8pPr>
            <a:lvl9pPr marL="6317041" indent="0" algn="ctr">
              <a:buNone/>
              <a:defRPr sz="27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74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17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3" y="748422"/>
            <a:ext cx="3405247" cy="1191292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2" y="748422"/>
            <a:ext cx="10018335" cy="1191292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7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51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7" y="3504570"/>
            <a:ext cx="13620988" cy="5847451"/>
          </a:xfrm>
        </p:spPr>
        <p:txBody>
          <a:bodyPr anchor="b"/>
          <a:lstStyle>
            <a:lvl1pPr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7" y="9407340"/>
            <a:ext cx="13620988" cy="3075036"/>
          </a:xfrm>
        </p:spPr>
        <p:txBody>
          <a:bodyPr/>
          <a:lstStyle>
            <a:lvl1pPr marL="0" indent="0">
              <a:buNone/>
              <a:defRPr sz="4145">
                <a:solidFill>
                  <a:schemeClr val="tx1"/>
                </a:solidFill>
              </a:defRPr>
            </a:lvl1pPr>
            <a:lvl2pPr marL="789630" indent="0">
              <a:buNone/>
              <a:defRPr sz="3454">
                <a:solidFill>
                  <a:schemeClr val="tx1">
                    <a:tint val="75000"/>
                  </a:schemeClr>
                </a:solidFill>
              </a:defRPr>
            </a:lvl2pPr>
            <a:lvl3pPr marL="1579260" indent="0">
              <a:buNone/>
              <a:defRPr sz="3109">
                <a:solidFill>
                  <a:schemeClr val="tx1">
                    <a:tint val="75000"/>
                  </a:schemeClr>
                </a:solidFill>
              </a:defRPr>
            </a:lvl3pPr>
            <a:lvl4pPr marL="236889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4pPr>
            <a:lvl5pPr marL="315852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5pPr>
            <a:lvl6pPr marL="394815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6pPr>
            <a:lvl7pPr marL="473778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7pPr>
            <a:lvl8pPr marL="552741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8pPr>
            <a:lvl9pPr marL="631704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1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14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748425"/>
            <a:ext cx="13620988" cy="27170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3445995"/>
            <a:ext cx="6680946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5134824"/>
            <a:ext cx="6680946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9" y="3445995"/>
            <a:ext cx="6713848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9" y="5134824"/>
            <a:ext cx="6713848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7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2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66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2023996"/>
            <a:ext cx="7994928" cy="9989803"/>
          </a:xfrm>
        </p:spPr>
        <p:txBody>
          <a:bodyPr/>
          <a:lstStyle>
            <a:lvl1pPr>
              <a:defRPr sz="5527"/>
            </a:lvl1pPr>
            <a:lvl2pPr>
              <a:defRPr sz="4836"/>
            </a:lvl2pPr>
            <a:lvl3pPr>
              <a:defRPr sz="4145"/>
            </a:lvl3pPr>
            <a:lvl4pPr>
              <a:defRPr sz="3454"/>
            </a:lvl4pPr>
            <a:lvl5pPr>
              <a:defRPr sz="3454"/>
            </a:lvl5pPr>
            <a:lvl6pPr>
              <a:defRPr sz="3454"/>
            </a:lvl6pPr>
            <a:lvl7pPr>
              <a:defRPr sz="3454"/>
            </a:lvl7pPr>
            <a:lvl8pPr>
              <a:defRPr sz="3454"/>
            </a:lvl8pPr>
            <a:lvl9pPr>
              <a:defRPr sz="345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03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2023996"/>
            <a:ext cx="7994928" cy="9989803"/>
          </a:xfrm>
        </p:spPr>
        <p:txBody>
          <a:bodyPr anchor="t"/>
          <a:lstStyle>
            <a:lvl1pPr marL="0" indent="0">
              <a:buNone/>
              <a:defRPr sz="5527"/>
            </a:lvl1pPr>
            <a:lvl2pPr marL="789630" indent="0">
              <a:buNone/>
              <a:defRPr sz="4836"/>
            </a:lvl2pPr>
            <a:lvl3pPr marL="1579260" indent="0">
              <a:buNone/>
              <a:defRPr sz="4145"/>
            </a:lvl3pPr>
            <a:lvl4pPr marL="2368890" indent="0">
              <a:buNone/>
              <a:defRPr sz="3454"/>
            </a:lvl4pPr>
            <a:lvl5pPr marL="3158520" indent="0">
              <a:buNone/>
              <a:defRPr sz="3454"/>
            </a:lvl5pPr>
            <a:lvl6pPr marL="3948151" indent="0">
              <a:buNone/>
              <a:defRPr sz="3454"/>
            </a:lvl6pPr>
            <a:lvl7pPr marL="4737781" indent="0">
              <a:buNone/>
              <a:defRPr sz="3454"/>
            </a:lvl7pPr>
            <a:lvl8pPr marL="5527411" indent="0">
              <a:buNone/>
              <a:defRPr sz="3454"/>
            </a:lvl8pPr>
            <a:lvl9pPr marL="6317041" indent="0">
              <a:buNone/>
              <a:defRPr sz="345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00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748425"/>
            <a:ext cx="13620988" cy="271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3742109"/>
            <a:ext cx="13620988" cy="89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1C2C-0C59-7541-BCB5-84534DA26A06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13029050"/>
            <a:ext cx="5329952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6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79260" rtl="0" eaLnBrk="1" latinLnBrk="0" hangingPunct="1">
        <a:lnSpc>
          <a:spcPct val="90000"/>
        </a:lnSpc>
        <a:spcBef>
          <a:spcPct val="0"/>
        </a:spcBef>
        <a:buNone/>
        <a:defRPr sz="7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4815" indent="-394815" algn="l" defTabSz="1579260" rtl="0" eaLnBrk="1" latinLnBrk="0" hangingPunct="1">
        <a:lnSpc>
          <a:spcPct val="90000"/>
        </a:lnSpc>
        <a:spcBef>
          <a:spcPts val="1727"/>
        </a:spcBef>
        <a:buFont typeface="Arial" panose="020B0604020202020204" pitchFamily="34" charset="0"/>
        <a:buChar char="•"/>
        <a:defRPr sz="4836" kern="1200">
          <a:solidFill>
            <a:schemeClr val="tx1"/>
          </a:solidFill>
          <a:latin typeface="+mn-lt"/>
          <a:ea typeface="+mn-ea"/>
          <a:cs typeface="+mn-cs"/>
        </a:defRPr>
      </a:lvl1pPr>
      <a:lvl2pPr marL="118444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4145" kern="1200">
          <a:solidFill>
            <a:schemeClr val="tx1"/>
          </a:solidFill>
          <a:latin typeface="+mn-lt"/>
          <a:ea typeface="+mn-ea"/>
          <a:cs typeface="+mn-cs"/>
        </a:defRPr>
      </a:lvl2pPr>
      <a:lvl3pPr marL="197407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454" kern="1200">
          <a:solidFill>
            <a:schemeClr val="tx1"/>
          </a:solidFill>
          <a:latin typeface="+mn-lt"/>
          <a:ea typeface="+mn-ea"/>
          <a:cs typeface="+mn-cs"/>
        </a:defRPr>
      </a:lvl3pPr>
      <a:lvl4pPr marL="276370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55333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434296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513259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92222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71185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1pPr>
      <a:lvl2pPr marL="78963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2pPr>
      <a:lvl3pPr marL="157926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3pPr>
      <a:lvl4pPr marL="236889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15852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394815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473778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52741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31704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6.png"/><Relationship Id="rId4" Type="http://schemas.openxmlformats.org/officeDocument/2006/relationships/image" Target="../media/image9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540.png"/><Relationship Id="rId7" Type="http://schemas.openxmlformats.org/officeDocument/2006/relationships/image" Target="../media/image10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6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16.svg"/><Relationship Id="rId9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19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1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8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3" Type="http://schemas.openxmlformats.org/officeDocument/2006/relationships/image" Target="../media/image210.png"/><Relationship Id="rId21" Type="http://schemas.openxmlformats.org/officeDocument/2006/relationships/image" Target="../media/image200.png"/><Relationship Id="rId7" Type="http://schemas.openxmlformats.org/officeDocument/2006/relationships/image" Target="../media/image611.png"/><Relationship Id="rId12" Type="http://schemas.openxmlformats.org/officeDocument/2006/relationships/image" Target="../media/image110.png"/><Relationship Id="rId17" Type="http://schemas.openxmlformats.org/officeDocument/2006/relationships/image" Target="../media/image160.png"/><Relationship Id="rId2" Type="http://schemas.openxmlformats.org/officeDocument/2006/relationships/image" Target="../media/image113.png"/><Relationship Id="rId16" Type="http://schemas.openxmlformats.org/officeDocument/2006/relationships/image" Target="../media/image150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0.png"/><Relationship Id="rId5" Type="http://schemas.openxmlformats.org/officeDocument/2006/relationships/image" Target="../media/image410.png"/><Relationship Id="rId15" Type="http://schemas.openxmlformats.org/officeDocument/2006/relationships/image" Target="../media/image140.png"/><Relationship Id="rId23" Type="http://schemas.openxmlformats.org/officeDocument/2006/relationships/image" Target="../media/image220.png"/><Relationship Id="rId10" Type="http://schemas.openxmlformats.org/officeDocument/2006/relationships/image" Target="../media/image90.png"/><Relationship Id="rId19" Type="http://schemas.openxmlformats.org/officeDocument/2006/relationships/image" Target="../media/image180.png"/><Relationship Id="rId4" Type="http://schemas.openxmlformats.org/officeDocument/2006/relationships/image" Target="../media/image39.png"/><Relationship Id="rId9" Type="http://schemas.openxmlformats.org/officeDocument/2006/relationships/image" Target="../media/image86.png"/><Relationship Id="rId14" Type="http://schemas.openxmlformats.org/officeDocument/2006/relationships/image" Target="../media/image130.png"/><Relationship Id="rId22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810.png"/><Relationship Id="rId1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https://shanma.pro/wp-content/uploads/2018/12/9dc8de52ababeee21dda30303eb99302.png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.png"/><Relationship Id="rId4" Type="http://schemas.openxmlformats.org/officeDocument/2006/relationships/image" Target="../media/image6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第一章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246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第四章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87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BAF8D6-0360-F54E-AF7D-B59A60F9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9" y="2515642"/>
            <a:ext cx="14273616" cy="83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第五章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09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951833-134E-F342-BF68-F4E04FCD0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4275" y="3614439"/>
            <a:ext cx="2571899" cy="20664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3F76762-50D8-4E40-B604-0D172863AC73}"/>
              </a:ext>
            </a:extLst>
          </p:cNvPr>
          <p:cNvSpPr txBox="1"/>
          <p:nvPr/>
        </p:nvSpPr>
        <p:spPr>
          <a:xfrm>
            <a:off x="6046211" y="6808623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01/05/2011 14:13:26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99F0D73-3BB2-984C-8322-3B05E4D94A53}"/>
              </a:ext>
            </a:extLst>
          </p:cNvPr>
          <p:cNvSpPr txBox="1"/>
          <p:nvPr/>
        </p:nvSpPr>
        <p:spPr>
          <a:xfrm>
            <a:off x="7570519" y="8611532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13:12:19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96077A4-DD6F-7249-A570-66DF44ADD798}"/>
              </a:ext>
            </a:extLst>
          </p:cNvPr>
          <p:cNvSpPr txBox="1"/>
          <p:nvPr/>
        </p:nvSpPr>
        <p:spPr>
          <a:xfrm>
            <a:off x="8671745" y="7896946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/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还有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个其他</a:t>
                </a:r>
                <a:endPara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输入未显示</a:t>
                </a: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33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C5B55803-47DC-EB44-BF59-F527578074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51963" y="3784895"/>
            <a:ext cx="2339340" cy="1754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/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811620" y="6117724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8039814" y="611392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flipV="1">
            <a:off x="7430831" y="6423523"/>
            <a:ext cx="608983" cy="3803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</p:cNvCxnSpPr>
          <p:nvPr/>
        </p:nvCxnSpPr>
        <p:spPr>
          <a:xfrm>
            <a:off x="7333689" y="6538297"/>
            <a:ext cx="908225" cy="966589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/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blipFill>
                <a:blip r:embed="rId8"/>
                <a:stretch>
                  <a:fillRect l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53982" y="89870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53982" y="96062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B0CC2892-5A13-6C4C-B973-E3FFB0058503}"/>
              </a:ext>
            </a:extLst>
          </p:cNvPr>
          <p:cNvSpPr/>
          <p:nvPr/>
        </p:nvSpPr>
        <p:spPr>
          <a:xfrm>
            <a:off x="10277588" y="6618687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730FE7AB-54FA-D447-9E7A-2B31E914E959}"/>
              </a:ext>
            </a:extLst>
          </p:cNvPr>
          <p:cNvSpPr/>
          <p:nvPr/>
        </p:nvSpPr>
        <p:spPr>
          <a:xfrm>
            <a:off x="10277588" y="724028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1" name="菱形 70">
            <a:extLst>
              <a:ext uri="{FF2B5EF4-FFF2-40B4-BE49-F238E27FC236}">
                <a16:creationId xmlns:a16="http://schemas.microsoft.com/office/drawing/2014/main" id="{7D21C195-D51F-8A48-A0F2-D57EAA67A1BC}"/>
              </a:ext>
            </a:extLst>
          </p:cNvPr>
          <p:cNvSpPr/>
          <p:nvPr/>
        </p:nvSpPr>
        <p:spPr>
          <a:xfrm>
            <a:off x="10277587" y="7864396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1AC034A7-C77F-504E-9D14-2C7B3091DFF0}"/>
              </a:ext>
            </a:extLst>
          </p:cNvPr>
          <p:cNvSpPr/>
          <p:nvPr/>
        </p:nvSpPr>
        <p:spPr>
          <a:xfrm>
            <a:off x="10277587" y="848851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12EE7FFF-2423-5B42-826A-51B1F3E18308}"/>
              </a:ext>
            </a:extLst>
          </p:cNvPr>
          <p:cNvSpPr/>
          <p:nvPr/>
        </p:nvSpPr>
        <p:spPr>
          <a:xfrm>
            <a:off x="11461924" y="79055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1239FA2-8BFC-E440-9192-6414284D8FBD}"/>
              </a:ext>
            </a:extLst>
          </p:cNvPr>
          <p:cNvCxnSpPr>
            <a:cxnSpLocks/>
          </p:cNvCxnSpPr>
          <p:nvPr/>
        </p:nvCxnSpPr>
        <p:spPr>
          <a:xfrm flipV="1">
            <a:off x="7218333" y="8245226"/>
            <a:ext cx="1029700" cy="88830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菱形 74">
            <a:extLst>
              <a:ext uri="{FF2B5EF4-FFF2-40B4-BE49-F238E27FC236}">
                <a16:creationId xmlns:a16="http://schemas.microsoft.com/office/drawing/2014/main" id="{1C3C2AB5-97A9-674D-887C-3FB11261F83F}"/>
              </a:ext>
            </a:extLst>
          </p:cNvPr>
          <p:cNvSpPr/>
          <p:nvPr/>
        </p:nvSpPr>
        <p:spPr>
          <a:xfrm>
            <a:off x="7768668" y="96012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C33375EC-959C-964E-939C-F71602FE2EA9}"/>
              </a:ext>
            </a:extLst>
          </p:cNvPr>
          <p:cNvCxnSpPr>
            <a:cxnSpLocks/>
          </p:cNvCxnSpPr>
          <p:nvPr/>
        </p:nvCxnSpPr>
        <p:spPr>
          <a:xfrm>
            <a:off x="7333687" y="9348146"/>
            <a:ext cx="586798" cy="41804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C47AD2D-00FD-E347-A0C0-E86F74B05370}"/>
              </a:ext>
            </a:extLst>
          </p:cNvPr>
          <p:cNvCxnSpPr>
            <a:cxnSpLocks/>
          </p:cNvCxnSpPr>
          <p:nvPr/>
        </p:nvCxnSpPr>
        <p:spPr>
          <a:xfrm>
            <a:off x="7218333" y="10078949"/>
            <a:ext cx="728588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15ED888F-03E8-394A-9BD5-0C19888208EC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316269" y="8405169"/>
            <a:ext cx="1102992" cy="145916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BD25053D-8B8D-CB4C-BC7F-3C5CE8F59CB6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8730351" y="8305793"/>
            <a:ext cx="1547234" cy="49231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FF60C895-95D3-C345-847B-7475746E9B58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8774368" y="7601385"/>
            <a:ext cx="1637081" cy="106188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6B81FAFF-36C6-F845-8288-98D93C5812E5}"/>
              </a:ext>
            </a:extLst>
          </p:cNvPr>
          <p:cNvCxnSpPr>
            <a:cxnSpLocks/>
          </p:cNvCxnSpPr>
          <p:nvPr/>
        </p:nvCxnSpPr>
        <p:spPr>
          <a:xfrm>
            <a:off x="10787400" y="7039007"/>
            <a:ext cx="867686" cy="9570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EE79F175-6A45-BF4E-9671-FE4B4D7FF5AE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10845292" y="7606300"/>
            <a:ext cx="719649" cy="51127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E922A35C-BB94-CB43-8311-F7ACE69A6A72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10896796" y="8173998"/>
            <a:ext cx="565126" cy="4114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3450669-6E23-9840-9A2F-B3ADE0933B07}"/>
              </a:ext>
            </a:extLst>
          </p:cNvPr>
          <p:cNvCxnSpPr>
            <a:cxnSpLocks/>
          </p:cNvCxnSpPr>
          <p:nvPr/>
        </p:nvCxnSpPr>
        <p:spPr>
          <a:xfrm flipV="1">
            <a:off x="10778690" y="8308958"/>
            <a:ext cx="777540" cy="36301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C2F40158-F3AD-6B4B-A265-81599CADAEBD}"/>
              </a:ext>
            </a:extLst>
          </p:cNvPr>
          <p:cNvSpPr/>
          <p:nvPr/>
        </p:nvSpPr>
        <p:spPr>
          <a:xfrm>
            <a:off x="6427833" y="8276255"/>
            <a:ext cx="1368000" cy="136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D4D6985E-8394-BC40-927E-20D65DD5AC72}"/>
              </a:ext>
            </a:extLst>
          </p:cNvPr>
          <p:cNvSpPr/>
          <p:nvPr/>
        </p:nvSpPr>
        <p:spPr>
          <a:xfrm>
            <a:off x="7756247" y="4299109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BBC20B-0A7E-CC40-B816-FE40D0B319CF}"/>
              </a:ext>
            </a:extLst>
          </p:cNvPr>
          <p:cNvSpPr/>
          <p:nvPr/>
        </p:nvSpPr>
        <p:spPr>
          <a:xfrm>
            <a:off x="6537974" y="430177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568355" y="4329564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7796549" y="4325761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cxnSpLocks/>
            <a:stCxn id="2" idx="6"/>
            <a:endCxn id="57" idx="2"/>
          </p:cNvCxnSpPr>
          <p:nvPr/>
        </p:nvCxnSpPr>
        <p:spPr>
          <a:xfrm flipV="1">
            <a:off x="7229176" y="4643883"/>
            <a:ext cx="527073" cy="266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  <a:stCxn id="2" idx="5"/>
            <a:endCxn id="58" idx="1"/>
          </p:cNvCxnSpPr>
          <p:nvPr/>
        </p:nvCxnSpPr>
        <p:spPr>
          <a:xfrm>
            <a:off x="7127952" y="4890335"/>
            <a:ext cx="366377" cy="93896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94028" y="8333176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94028" y="8952377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5004ADD-477C-5B40-931D-FC874DB1C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4274" y="3814624"/>
            <a:ext cx="3794019" cy="2683379"/>
          </a:xfrm>
          <a:prstGeom prst="rect">
            <a:avLst/>
          </a:prstGeom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14DC5895-E232-794F-8B7F-D0EBA08F8FF0}"/>
              </a:ext>
            </a:extLst>
          </p:cNvPr>
          <p:cNvSpPr/>
          <p:nvPr/>
        </p:nvSpPr>
        <p:spPr>
          <a:xfrm>
            <a:off x="12595633" y="640749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E9592F0B-7261-D84B-9A49-F7B251F8299D}"/>
              </a:ext>
            </a:extLst>
          </p:cNvPr>
          <p:cNvSpPr/>
          <p:nvPr/>
        </p:nvSpPr>
        <p:spPr>
          <a:xfrm>
            <a:off x="12635935" y="643414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0DB43FE2-19F4-4445-8D6B-D0ECD39408DD}"/>
              </a:ext>
            </a:extLst>
          </p:cNvPr>
          <p:cNvCxnSpPr>
            <a:cxnSpLocks/>
            <a:stCxn id="60" idx="5"/>
            <a:endCxn id="64" idx="1"/>
          </p:cNvCxnSpPr>
          <p:nvPr/>
        </p:nvCxnSpPr>
        <p:spPr>
          <a:xfrm>
            <a:off x="12377657" y="6265667"/>
            <a:ext cx="319200" cy="24280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1411D95-C93C-B44E-9E71-A27A167B8ECB}"/>
              </a:ext>
            </a:extLst>
          </p:cNvPr>
          <p:cNvGrpSpPr/>
          <p:nvPr/>
        </p:nvGrpSpPr>
        <p:grpSpPr>
          <a:xfrm>
            <a:off x="10226702" y="4114712"/>
            <a:ext cx="2520000" cy="2750503"/>
            <a:chOff x="8213214" y="199930"/>
            <a:chExt cx="2520000" cy="2750503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347C16A-C0E4-9A49-91D2-35B6FE101F15}"/>
                </a:ext>
              </a:extLst>
            </p:cNvPr>
            <p:cNvSpPr/>
            <p:nvPr/>
          </p:nvSpPr>
          <p:spPr>
            <a:xfrm>
              <a:off x="8213214" y="199930"/>
              <a:ext cx="2520000" cy="252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菱形 66">
              <a:extLst>
                <a:ext uri="{FF2B5EF4-FFF2-40B4-BE49-F238E27FC236}">
                  <a16:creationId xmlns:a16="http://schemas.microsoft.com/office/drawing/2014/main" id="{B0CC2892-5A13-6C4C-B973-E3FFB0058503}"/>
                </a:ext>
              </a:extLst>
            </p:cNvPr>
            <p:cNvSpPr/>
            <p:nvPr/>
          </p:nvSpPr>
          <p:spPr>
            <a:xfrm>
              <a:off x="9156862" y="199930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730FE7AB-54FA-D447-9E7A-2B31E914E959}"/>
                </a:ext>
              </a:extLst>
            </p:cNvPr>
            <p:cNvSpPr/>
            <p:nvPr/>
          </p:nvSpPr>
          <p:spPr>
            <a:xfrm>
              <a:off x="9156862" y="82152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1" name="菱形 70">
              <a:extLst>
                <a:ext uri="{FF2B5EF4-FFF2-40B4-BE49-F238E27FC236}">
                  <a16:creationId xmlns:a16="http://schemas.microsoft.com/office/drawing/2014/main" id="{7D21C195-D51F-8A48-A0F2-D57EAA67A1BC}"/>
                </a:ext>
              </a:extLst>
            </p:cNvPr>
            <p:cNvSpPr/>
            <p:nvPr/>
          </p:nvSpPr>
          <p:spPr>
            <a:xfrm>
              <a:off x="9156861" y="1445639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菱形 71">
              <a:extLst>
                <a:ext uri="{FF2B5EF4-FFF2-40B4-BE49-F238E27FC236}">
                  <a16:creationId xmlns:a16="http://schemas.microsoft.com/office/drawing/2014/main" id="{1AC034A7-C77F-504E-9D14-2C7B3091DFF0}"/>
                </a:ext>
              </a:extLst>
            </p:cNvPr>
            <p:cNvSpPr/>
            <p:nvPr/>
          </p:nvSpPr>
          <p:spPr>
            <a:xfrm>
              <a:off x="9156861" y="206975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/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A23B17-E7FE-EF47-A8AE-F6D09296E08D}"/>
              </a:ext>
            </a:extLst>
          </p:cNvPr>
          <p:cNvGrpSpPr/>
          <p:nvPr/>
        </p:nvGrpSpPr>
        <p:grpSpPr>
          <a:xfrm>
            <a:off x="7293988" y="5628963"/>
            <a:ext cx="1368000" cy="1609047"/>
            <a:chOff x="6054963" y="1880690"/>
            <a:chExt cx="1368000" cy="160904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F08389E-25FA-094D-AAB5-9FB50D7DEF69}"/>
                </a:ext>
              </a:extLst>
            </p:cNvPr>
            <p:cNvSpPr/>
            <p:nvPr/>
          </p:nvSpPr>
          <p:spPr>
            <a:xfrm>
              <a:off x="6054963" y="1880690"/>
              <a:ext cx="1368000" cy="136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/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blipFill>
                  <a:blip r:embed="rId4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/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blipFill>
                  <a:blip r:embed="rId5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/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56F4C6E9-BFF1-5545-AF39-88527DDABBE3}"/>
              </a:ext>
            </a:extLst>
          </p:cNvPr>
          <p:cNvSpPr/>
          <p:nvPr/>
        </p:nvSpPr>
        <p:spPr>
          <a:xfrm>
            <a:off x="8116010" y="886118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B47A872A-90B3-D24E-B9C1-EEB190F65DF1}"/>
              </a:ext>
            </a:extLst>
          </p:cNvPr>
          <p:cNvSpPr/>
          <p:nvPr/>
        </p:nvSpPr>
        <p:spPr>
          <a:xfrm>
            <a:off x="8156312" y="888783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4B8DDD36-AE66-CA41-8988-C40157A52E26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7795835" y="8960257"/>
            <a:ext cx="320177" cy="24569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B6781918-0C89-CB47-8F74-1C5BB98D556D}"/>
              </a:ext>
            </a:extLst>
          </p:cNvPr>
          <p:cNvCxnSpPr>
            <a:cxnSpLocks/>
          </p:cNvCxnSpPr>
          <p:nvPr/>
        </p:nvCxnSpPr>
        <p:spPr>
          <a:xfrm flipV="1">
            <a:off x="7311140" y="6937160"/>
            <a:ext cx="431041" cy="13898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7EE566C-507E-2844-A37A-1EA51AE7042B}"/>
              </a:ext>
            </a:extLst>
          </p:cNvPr>
          <p:cNvSpPr/>
          <p:nvPr/>
        </p:nvSpPr>
        <p:spPr>
          <a:xfrm>
            <a:off x="9328457" y="6878757"/>
            <a:ext cx="3162750" cy="2763827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6E763D3-27F5-E341-AC4B-2C85ED2DC1C0}"/>
              </a:ext>
            </a:extLst>
          </p:cNvPr>
          <p:cNvCxnSpPr>
            <a:cxnSpLocks/>
            <a:stCxn id="58" idx="7"/>
            <a:endCxn id="60" idx="2"/>
          </p:cNvCxnSpPr>
          <p:nvPr/>
        </p:nvCxnSpPr>
        <p:spPr>
          <a:xfrm flipV="1">
            <a:off x="8461651" y="5374710"/>
            <a:ext cx="1765053" cy="45459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C90B3A10-F116-9F4B-8FD7-F03317F4D631}"/>
              </a:ext>
            </a:extLst>
          </p:cNvPr>
          <p:cNvSpPr txBox="1"/>
          <p:nvPr/>
        </p:nvSpPr>
        <p:spPr>
          <a:xfrm>
            <a:off x="8285021" y="5675137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16CAC777-8602-F345-80A5-7A011110A6AB}"/>
              </a:ext>
            </a:extLst>
          </p:cNvPr>
          <p:cNvSpPr/>
          <p:nvPr/>
        </p:nvSpPr>
        <p:spPr>
          <a:xfrm>
            <a:off x="10226059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1E86DF9A-6F02-B44B-878E-C6D6B93255F6}"/>
              </a:ext>
            </a:extLst>
          </p:cNvPr>
          <p:cNvSpPr/>
          <p:nvPr/>
        </p:nvSpPr>
        <p:spPr>
          <a:xfrm>
            <a:off x="10994108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菱形 101">
            <a:extLst>
              <a:ext uri="{FF2B5EF4-FFF2-40B4-BE49-F238E27FC236}">
                <a16:creationId xmlns:a16="http://schemas.microsoft.com/office/drawing/2014/main" id="{5F498C57-2938-B448-86B3-B35FBA141022}"/>
              </a:ext>
            </a:extLst>
          </p:cNvPr>
          <p:cNvSpPr/>
          <p:nvPr/>
        </p:nvSpPr>
        <p:spPr>
          <a:xfrm>
            <a:off x="9829099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38698805-E163-1F46-B1ED-57AEED4A771D}"/>
              </a:ext>
            </a:extLst>
          </p:cNvPr>
          <p:cNvSpPr/>
          <p:nvPr/>
        </p:nvSpPr>
        <p:spPr>
          <a:xfrm>
            <a:off x="11372284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/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blipFill>
                <a:blip r:embed="rId7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菱形 104">
            <a:extLst>
              <a:ext uri="{FF2B5EF4-FFF2-40B4-BE49-F238E27FC236}">
                <a16:creationId xmlns:a16="http://schemas.microsoft.com/office/drawing/2014/main" id="{84CA0402-8F3D-7C47-BB30-2058D4F4ED08}"/>
              </a:ext>
            </a:extLst>
          </p:cNvPr>
          <p:cNvSpPr/>
          <p:nvPr/>
        </p:nvSpPr>
        <p:spPr>
          <a:xfrm>
            <a:off x="10994108" y="8208360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/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blipFill>
                <a:blip r:embed="rId8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菱形 106">
            <a:extLst>
              <a:ext uri="{FF2B5EF4-FFF2-40B4-BE49-F238E27FC236}">
                <a16:creationId xmlns:a16="http://schemas.microsoft.com/office/drawing/2014/main" id="{9664AF53-F916-DB4C-B6E4-28450D717D03}"/>
              </a:ext>
            </a:extLst>
          </p:cNvPr>
          <p:cNvSpPr/>
          <p:nvPr/>
        </p:nvSpPr>
        <p:spPr>
          <a:xfrm>
            <a:off x="9455588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8" name="菱形 107">
            <a:extLst>
              <a:ext uri="{FF2B5EF4-FFF2-40B4-BE49-F238E27FC236}">
                <a16:creationId xmlns:a16="http://schemas.microsoft.com/office/drawing/2014/main" id="{78514047-345E-9249-9274-4E243AC77058}"/>
              </a:ext>
            </a:extLst>
          </p:cNvPr>
          <p:cNvSpPr/>
          <p:nvPr/>
        </p:nvSpPr>
        <p:spPr>
          <a:xfrm>
            <a:off x="10226059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80E2F2BD-7557-3044-BC58-D374173C0949}"/>
              </a:ext>
            </a:extLst>
          </p:cNvPr>
          <p:cNvSpPr/>
          <p:nvPr/>
        </p:nvSpPr>
        <p:spPr>
          <a:xfrm>
            <a:off x="10997797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菱形 110">
            <a:extLst>
              <a:ext uri="{FF2B5EF4-FFF2-40B4-BE49-F238E27FC236}">
                <a16:creationId xmlns:a16="http://schemas.microsoft.com/office/drawing/2014/main" id="{DEA40C01-3137-7040-87A6-C3D80C86DEE7}"/>
              </a:ext>
            </a:extLst>
          </p:cNvPr>
          <p:cNvSpPr/>
          <p:nvPr/>
        </p:nvSpPr>
        <p:spPr>
          <a:xfrm>
            <a:off x="11768268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菱形 111">
            <a:extLst>
              <a:ext uri="{FF2B5EF4-FFF2-40B4-BE49-F238E27FC236}">
                <a16:creationId xmlns:a16="http://schemas.microsoft.com/office/drawing/2014/main" id="{C9A89B8A-D407-434B-A7B3-BC4239FA2970}"/>
              </a:ext>
            </a:extLst>
          </p:cNvPr>
          <p:cNvSpPr/>
          <p:nvPr/>
        </p:nvSpPr>
        <p:spPr>
          <a:xfrm>
            <a:off x="11748743" y="8207609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174CAF23-DDA3-D043-90FE-8AFCC29DCB5C}"/>
              </a:ext>
            </a:extLst>
          </p:cNvPr>
          <p:cNvCxnSpPr>
            <a:cxnSpLocks/>
          </p:cNvCxnSpPr>
          <p:nvPr/>
        </p:nvCxnSpPr>
        <p:spPr>
          <a:xfrm flipH="1" flipV="1">
            <a:off x="8586154" y="6634710"/>
            <a:ext cx="772733" cy="508602"/>
          </a:xfrm>
          <a:prstGeom prst="straightConnector1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592D758-6A75-B342-AD55-74E9CBCAE9E2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10737261" y="7190737"/>
            <a:ext cx="25684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5620BE56-F8AD-1341-93F0-27E9D4C0EC95}"/>
              </a:ext>
            </a:extLst>
          </p:cNvPr>
          <p:cNvCxnSpPr>
            <a:cxnSpLocks/>
            <a:stCxn id="100" idx="2"/>
            <a:endCxn id="104" idx="0"/>
          </p:cNvCxnSpPr>
          <p:nvPr/>
        </p:nvCxnSpPr>
        <p:spPr>
          <a:xfrm>
            <a:off x="10481659" y="7446337"/>
            <a:ext cx="0" cy="76250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6F83BC77-C7F8-524F-83E2-6E27E670A6D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11249708" y="7446339"/>
            <a:ext cx="0" cy="7620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4B54B3C-8A7C-044E-BA38-04BF0298DF6D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737261" y="8463962"/>
            <a:ext cx="256849" cy="48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9793B68A-4FE9-9146-BF14-856F18B1724E}"/>
              </a:ext>
            </a:extLst>
          </p:cNvPr>
          <p:cNvCxnSpPr>
            <a:cxnSpLocks/>
          </p:cNvCxnSpPr>
          <p:nvPr/>
        </p:nvCxnSpPr>
        <p:spPr>
          <a:xfrm flipH="1">
            <a:off x="10224812" y="7315110"/>
            <a:ext cx="122939" cy="3651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433AC049-7971-B841-AD9D-A3E5F33FD6DD}"/>
              </a:ext>
            </a:extLst>
          </p:cNvPr>
          <p:cNvCxnSpPr>
            <a:cxnSpLocks/>
          </p:cNvCxnSpPr>
          <p:nvPr/>
        </p:nvCxnSpPr>
        <p:spPr>
          <a:xfrm flipH="1">
            <a:off x="11368126" y="7924288"/>
            <a:ext cx="134506" cy="39731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DA207D5D-723F-F445-897D-84ACBE9C3620}"/>
              </a:ext>
            </a:extLst>
          </p:cNvPr>
          <p:cNvCxnSpPr>
            <a:cxnSpLocks/>
          </p:cNvCxnSpPr>
          <p:nvPr/>
        </p:nvCxnSpPr>
        <p:spPr>
          <a:xfrm>
            <a:off x="11372650" y="7309979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9A0316E7-D3CC-E54B-ADDD-1E61BC61A748}"/>
              </a:ext>
            </a:extLst>
          </p:cNvPr>
          <p:cNvCxnSpPr>
            <a:cxnSpLocks/>
          </p:cNvCxnSpPr>
          <p:nvPr/>
        </p:nvCxnSpPr>
        <p:spPr>
          <a:xfrm>
            <a:off x="10200798" y="7946196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0D2F43B2-7B4D-B348-9E98-0C3FAAED6099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0347751" y="7801297"/>
            <a:ext cx="102453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6DDDA09-6B21-E048-B5A0-1C2A6A35B7AF}"/>
              </a:ext>
            </a:extLst>
          </p:cNvPr>
          <p:cNvCxnSpPr>
            <a:cxnSpLocks/>
          </p:cNvCxnSpPr>
          <p:nvPr/>
        </p:nvCxnSpPr>
        <p:spPr>
          <a:xfrm>
            <a:off x="10610143" y="7342203"/>
            <a:ext cx="521571" cy="974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FF49AB02-BF26-2E4A-A9D2-91C8C30FE085}"/>
              </a:ext>
            </a:extLst>
          </p:cNvPr>
          <p:cNvCxnSpPr>
            <a:cxnSpLocks/>
          </p:cNvCxnSpPr>
          <p:nvPr/>
        </p:nvCxnSpPr>
        <p:spPr>
          <a:xfrm flipH="1">
            <a:off x="10597148" y="7325361"/>
            <a:ext cx="510798" cy="9782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1075CD2A-D8B5-0D4D-9CBC-D302F8553D49}"/>
              </a:ext>
            </a:extLst>
          </p:cNvPr>
          <p:cNvCxnSpPr>
            <a:cxnSpLocks/>
            <a:stCxn id="106" idx="3"/>
            <a:endCxn id="104" idx="1"/>
          </p:cNvCxnSpPr>
          <p:nvPr/>
        </p:nvCxnSpPr>
        <p:spPr>
          <a:xfrm>
            <a:off x="9954143" y="8463209"/>
            <a:ext cx="271916" cy="123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90D78C1F-48E8-1141-A7F3-1324D5BFFB16}"/>
              </a:ext>
            </a:extLst>
          </p:cNvPr>
          <p:cNvCxnSpPr>
            <a:cxnSpLocks/>
            <a:stCxn id="112" idx="1"/>
            <a:endCxn id="105" idx="3"/>
          </p:cNvCxnSpPr>
          <p:nvPr/>
        </p:nvCxnSpPr>
        <p:spPr>
          <a:xfrm flipH="1">
            <a:off x="11505310" y="8463211"/>
            <a:ext cx="243435" cy="75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44DC7361-D2E4-584E-9EEE-8FA5B082B9EC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H="1" flipV="1">
            <a:off x="11249710" y="8719560"/>
            <a:ext cx="3689" cy="2453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CA498B33-8767-DC48-94AB-3247169E727D}"/>
              </a:ext>
            </a:extLst>
          </p:cNvPr>
          <p:cNvCxnSpPr>
            <a:cxnSpLocks/>
            <a:stCxn id="108" idx="0"/>
            <a:endCxn id="104" idx="2"/>
          </p:cNvCxnSpPr>
          <p:nvPr/>
        </p:nvCxnSpPr>
        <p:spPr>
          <a:xfrm flipV="1">
            <a:off x="10481659" y="8720043"/>
            <a:ext cx="0" cy="2480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6859AF0F-A515-EE43-BB60-818421932BDF}"/>
              </a:ext>
            </a:extLst>
          </p:cNvPr>
          <p:cNvCxnSpPr>
            <a:cxnSpLocks/>
          </p:cNvCxnSpPr>
          <p:nvPr/>
        </p:nvCxnSpPr>
        <p:spPr>
          <a:xfrm flipV="1">
            <a:off x="9838221" y="8579103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2DA6A355-1825-4E4A-957D-71A5FFABFBDF}"/>
              </a:ext>
            </a:extLst>
          </p:cNvPr>
          <p:cNvCxnSpPr>
            <a:cxnSpLocks/>
          </p:cNvCxnSpPr>
          <p:nvPr/>
        </p:nvCxnSpPr>
        <p:spPr>
          <a:xfrm flipV="1">
            <a:off x="10609740" y="8576727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E1ABC148-D7C4-DF43-B36F-E1511AD836F9}"/>
              </a:ext>
            </a:extLst>
          </p:cNvPr>
          <p:cNvCxnSpPr>
            <a:cxnSpLocks/>
          </p:cNvCxnSpPr>
          <p:nvPr/>
        </p:nvCxnSpPr>
        <p:spPr>
          <a:xfrm flipH="1" flipV="1">
            <a:off x="10634913" y="8574776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81EC60E4-ADF2-B24B-B6C4-213423D0DC86}"/>
              </a:ext>
            </a:extLst>
          </p:cNvPr>
          <p:cNvCxnSpPr>
            <a:cxnSpLocks/>
          </p:cNvCxnSpPr>
          <p:nvPr/>
        </p:nvCxnSpPr>
        <p:spPr>
          <a:xfrm flipH="1" flipV="1">
            <a:off x="11390844" y="8560645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5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84A3DA-12D3-1A48-A27C-D64D062155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4010" y="1987826"/>
            <a:ext cx="9375812" cy="53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CEB2051-8496-E041-89CD-D665ADF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2" y="3278761"/>
            <a:ext cx="13627100" cy="161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3801DC-48A5-DB49-B508-76D47E85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92" y="389351"/>
            <a:ext cx="13550900" cy="166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2B4CC5-4985-C44D-819D-45D004D3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92" y="5720306"/>
            <a:ext cx="13601700" cy="1663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8812B8-0A71-1C46-812F-E6331767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92" y="9965752"/>
            <a:ext cx="135509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60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3187289" y="6137954"/>
            <a:ext cx="195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 A </a:t>
            </a:r>
            <a:r>
              <a:rPr kumimoji="1" lang="zh-CN" altLang="en-US" dirty="0"/>
              <a:t>输入地址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E84612-EBCB-3847-8FF2-8CCBABA6F23E}"/>
              </a:ext>
            </a:extLst>
          </p:cNvPr>
          <p:cNvSpPr txBox="1"/>
          <p:nvPr/>
        </p:nvSpPr>
        <p:spPr>
          <a:xfrm>
            <a:off x="9056490" y="6149586"/>
            <a:ext cx="18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 </a:t>
            </a:r>
            <a:r>
              <a:rPr kumimoji="1" lang="en-US" altLang="zh-CN" dirty="0"/>
              <a:t>A</a:t>
            </a:r>
            <a:r>
              <a:rPr kumimoji="1" lang="zh-CN" altLang="en-US" dirty="0"/>
              <a:t> 输出地址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B6466E-7A77-894D-AEFA-136404A9FEE3}"/>
              </a:ext>
            </a:extLst>
          </p:cNvPr>
          <p:cNvCxnSpPr>
            <a:cxnSpLocks/>
          </p:cNvCxnSpPr>
          <p:nvPr/>
        </p:nvCxnSpPr>
        <p:spPr>
          <a:xfrm flipV="1">
            <a:off x="4747648" y="7025339"/>
            <a:ext cx="694211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5166677-56E0-8745-9F47-1E3D1E9F0944}"/>
              </a:ext>
            </a:extLst>
          </p:cNvPr>
          <p:cNvCxnSpPr>
            <a:cxnSpLocks/>
          </p:cNvCxnSpPr>
          <p:nvPr/>
        </p:nvCxnSpPr>
        <p:spPr>
          <a:xfrm>
            <a:off x="8403323" y="7025337"/>
            <a:ext cx="7941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/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形 65" descr="Internet">
            <a:extLst>
              <a:ext uri="{FF2B5EF4-FFF2-40B4-BE49-F238E27FC236}">
                <a16:creationId xmlns:a16="http://schemas.microsoft.com/office/drawing/2014/main" id="{EF2A632C-95AD-0147-B111-D5000E2B4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8365" y="48166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/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中心化混币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服务提供商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  <a:blipFill>
                <a:blip r:embed="rId5"/>
                <a:stretch>
                  <a:fillRect l="-1587"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E5A14E2-1DED-1543-95CB-B20DA44A12B5}"/>
              </a:ext>
            </a:extLst>
          </p:cNvPr>
          <p:cNvCxnSpPr>
            <a:cxnSpLocks/>
          </p:cNvCxnSpPr>
          <p:nvPr/>
        </p:nvCxnSpPr>
        <p:spPr>
          <a:xfrm flipH="1">
            <a:off x="6341745" y="5731008"/>
            <a:ext cx="383804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/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  <a:blipFill>
                <a:blip r:embed="rId6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/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CE649663-52E3-A748-9E64-CA7D2BABEBD9}"/>
              </a:ext>
            </a:extLst>
          </p:cNvPr>
          <p:cNvSpPr txBox="1"/>
          <p:nvPr/>
        </p:nvSpPr>
        <p:spPr>
          <a:xfrm>
            <a:off x="5610988" y="6149586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接受地址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76B374-4B4D-3644-872C-CD206CE254A2}"/>
              </a:ext>
            </a:extLst>
          </p:cNvPr>
          <p:cNvSpPr txBox="1"/>
          <p:nvPr/>
        </p:nvSpPr>
        <p:spPr>
          <a:xfrm>
            <a:off x="7093394" y="6141274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返回地址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13D211-8E8C-AB49-981E-2A434676E7AC}"/>
              </a:ext>
            </a:extLst>
          </p:cNvPr>
          <p:cNvSpPr/>
          <p:nvPr/>
        </p:nvSpPr>
        <p:spPr>
          <a:xfrm>
            <a:off x="4465677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输入阶段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2F51395-CD86-7843-B083-DE5071AB1906}"/>
              </a:ext>
            </a:extLst>
          </p:cNvPr>
          <p:cNvSpPr/>
          <p:nvPr/>
        </p:nvSpPr>
        <p:spPr>
          <a:xfrm>
            <a:off x="8128571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输出阶段</a:t>
            </a:r>
            <a:endParaRPr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67F4085-5425-2B48-A75C-7E764A814589}"/>
              </a:ext>
            </a:extLst>
          </p:cNvPr>
          <p:cNvCxnSpPr>
            <a:cxnSpLocks/>
          </p:cNvCxnSpPr>
          <p:nvPr/>
        </p:nvCxnSpPr>
        <p:spPr>
          <a:xfrm>
            <a:off x="7093393" y="5731008"/>
            <a:ext cx="391352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形 9" descr="便携式计算机">
            <a:extLst>
              <a:ext uri="{FF2B5EF4-FFF2-40B4-BE49-F238E27FC236}">
                <a16:creationId xmlns:a16="http://schemas.microsoft.com/office/drawing/2014/main" id="{4B9C0903-C3F2-AC47-84D9-02B7700EE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270" y="81868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/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混币用户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  <a:blipFill>
                <a:blip r:embed="rId10"/>
                <a:stretch>
                  <a:fillRect l="-181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393F280-23FD-834D-98BF-81D867CD318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395149" y="7506442"/>
            <a:ext cx="2057123" cy="1137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FDCD239-DC04-1045-810C-C4AA9069E9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366672" y="7443274"/>
            <a:ext cx="2319229" cy="12008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/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  <a:blipFill>
                <a:blip r:embed="rId11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A118AC2-FFD6-F148-BA84-C0D7E5EBA87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909470" y="5861604"/>
            <a:ext cx="0" cy="232529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59FC702-CF5C-0045-9988-16FFECE450C3}"/>
              </a:ext>
            </a:extLst>
          </p:cNvPr>
          <p:cNvSpPr/>
          <p:nvPr/>
        </p:nvSpPr>
        <p:spPr>
          <a:xfrm>
            <a:off x="6864317" y="7512298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25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B863C1F-8323-FF4B-A3DB-350B52008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174355" y="1750409"/>
            <a:ext cx="4452714" cy="442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/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609D612-E108-ED40-852B-B51EB1A276C0}"/>
              </a:ext>
            </a:extLst>
          </p:cNvPr>
          <p:cNvSpPr txBox="1"/>
          <p:nvPr/>
        </p:nvSpPr>
        <p:spPr>
          <a:xfrm>
            <a:off x="6462427" y="1619508"/>
            <a:ext cx="1781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Mixcoin</a:t>
            </a:r>
            <a:r>
              <a:rPr kumimoji="1" lang="zh-CN" altLang="en-US" sz="2400" dirty="0"/>
              <a:t>协议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6D60F8-308B-FE40-8AD6-DD7EF540D296}"/>
              </a:ext>
            </a:extLst>
          </p:cNvPr>
          <p:cNvSpPr txBox="1"/>
          <p:nvPr/>
        </p:nvSpPr>
        <p:spPr>
          <a:xfrm>
            <a:off x="3902636" y="3258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协商阶段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70457A-AB56-9545-8B1A-AE7F1D1A2B27}"/>
              </a:ext>
            </a:extLst>
          </p:cNvPr>
          <p:cNvSpPr txBox="1"/>
          <p:nvPr/>
        </p:nvSpPr>
        <p:spPr>
          <a:xfrm>
            <a:off x="3902636" y="5187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6CA836-1AAA-624F-8C74-D17FA5702C09}"/>
              </a:ext>
            </a:extLst>
          </p:cNvPr>
          <p:cNvSpPr txBox="1"/>
          <p:nvPr/>
        </p:nvSpPr>
        <p:spPr>
          <a:xfrm>
            <a:off x="3847394" y="9450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输出阶段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B52E83-10C3-AD48-BA0D-DDE4CB2839D7}"/>
              </a:ext>
            </a:extLst>
          </p:cNvPr>
          <p:cNvSpPr txBox="1"/>
          <p:nvPr/>
        </p:nvSpPr>
        <p:spPr>
          <a:xfrm>
            <a:off x="3902636" y="11320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/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CC7275A-EF88-8F4F-956A-EF2DDBE4295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7353119" y="3283158"/>
            <a:ext cx="2" cy="3207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/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CFFFFB0-501E-7D48-9318-F542EB6835E6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7353121" y="4446037"/>
            <a:ext cx="0" cy="4648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D277E07-9586-BB4D-B883-2495E68000F0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7353119" y="5753015"/>
            <a:ext cx="2" cy="29247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/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/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79DD5C2-E8EF-D344-80D9-CC1C6B687621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7353119" y="9519882"/>
            <a:ext cx="1855" cy="2707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/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E33A464-C395-C043-B345-B642F12BA60D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7353119" y="10632705"/>
            <a:ext cx="1855" cy="4509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AB61549-1BC4-5B44-ACDC-6749C89B75A2}"/>
              </a:ext>
            </a:extLst>
          </p:cNvPr>
          <p:cNvSpPr txBox="1"/>
          <p:nvPr/>
        </p:nvSpPr>
        <p:spPr>
          <a:xfrm>
            <a:off x="11322293" y="1619508"/>
            <a:ext cx="1953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Blindcoin</a:t>
            </a:r>
            <a:r>
              <a:rPr kumimoji="1" lang="zh-CN" altLang="en-US" sz="2400" dirty="0"/>
              <a:t>协议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/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/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及盲签名承诺，完成协商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32CBB03-84DC-7E4C-82FD-4DADB464C0CD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2148577" y="3289466"/>
            <a:ext cx="3405" cy="3144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/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879A406-52C8-7145-894E-8653A448FB0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12148577" y="4446037"/>
            <a:ext cx="3404" cy="5004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AD477A1-90F1-6F47-9C7D-54B0DCA4F4DA}"/>
              </a:ext>
            </a:extLst>
          </p:cNvPr>
          <p:cNvCxnSpPr>
            <a:cxnSpLocks/>
            <a:stCxn id="41" idx="2"/>
            <a:endCxn id="66" idx="0"/>
          </p:cNvCxnSpPr>
          <p:nvPr/>
        </p:nvCxnSpPr>
        <p:spPr>
          <a:xfrm flipH="1">
            <a:off x="12148577" y="5788542"/>
            <a:ext cx="3404" cy="4802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/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提供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  <a:blipFill>
                <a:blip r:embed="rId12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/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D9D29BF-6EF6-4C44-9DA3-F4996C1C7ED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flipH="1">
            <a:off x="12148577" y="9509266"/>
            <a:ext cx="1" cy="2508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/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FB510D2-EA27-B34E-BE1E-7F9836870AB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12148577" y="10602205"/>
            <a:ext cx="0" cy="4814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78E323A6-45F5-8C42-BE3D-A1F11601E87C}"/>
              </a:ext>
            </a:extLst>
          </p:cNvPr>
          <p:cNvCxnSpPr>
            <a:cxnSpLocks/>
          </p:cNvCxnSpPr>
          <p:nvPr/>
        </p:nvCxnSpPr>
        <p:spPr>
          <a:xfrm>
            <a:off x="3902636" y="4696244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/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对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盲化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地址的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签名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/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采用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新身份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开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去盲化后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的输出地址签名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E7A94AA-FB3D-324F-A8CE-F273CD4A92B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12148577" y="7110878"/>
            <a:ext cx="0" cy="250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A9BEAFDC-5594-B549-A22D-F4F9E2C5EA47}"/>
              </a:ext>
            </a:extLst>
          </p:cNvPr>
          <p:cNvCxnSpPr>
            <a:cxnSpLocks/>
            <a:stCxn id="67" idx="2"/>
            <a:endCxn id="45" idx="0"/>
          </p:cNvCxnSpPr>
          <p:nvPr/>
        </p:nvCxnSpPr>
        <p:spPr>
          <a:xfrm>
            <a:off x="12148577" y="8203490"/>
            <a:ext cx="1" cy="463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EA81450-2E9B-BF40-8D8B-F0B0C5F69245}"/>
              </a:ext>
            </a:extLst>
          </p:cNvPr>
          <p:cNvCxnSpPr>
            <a:cxnSpLocks/>
          </p:cNvCxnSpPr>
          <p:nvPr/>
        </p:nvCxnSpPr>
        <p:spPr>
          <a:xfrm>
            <a:off x="3902636" y="6018265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658AC7C5-FE73-E241-97F4-C823CF8B4A00}"/>
              </a:ext>
            </a:extLst>
          </p:cNvPr>
          <p:cNvCxnSpPr>
            <a:cxnSpLocks/>
          </p:cNvCxnSpPr>
          <p:nvPr/>
        </p:nvCxnSpPr>
        <p:spPr>
          <a:xfrm>
            <a:off x="3847394" y="843195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7CF51DC7-1F7A-B84B-8E19-8879B0B93BEE}"/>
              </a:ext>
            </a:extLst>
          </p:cNvPr>
          <p:cNvCxnSpPr>
            <a:cxnSpLocks/>
          </p:cNvCxnSpPr>
          <p:nvPr/>
        </p:nvCxnSpPr>
        <p:spPr>
          <a:xfrm>
            <a:off x="3847394" y="1083328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8FD00E0A-BE85-4545-A240-CCD5A471255D}"/>
              </a:ext>
            </a:extLst>
          </p:cNvPr>
          <p:cNvSpPr txBox="1"/>
          <p:nvPr/>
        </p:nvSpPr>
        <p:spPr>
          <a:xfrm>
            <a:off x="3902636" y="70514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去盲化阶段</a:t>
            </a:r>
          </a:p>
        </p:txBody>
      </p:sp>
    </p:spTree>
    <p:extLst>
      <p:ext uri="{BB962C8B-B14F-4D97-AF65-F5344CB8AC3E}">
        <p14:creationId xmlns:p14="http://schemas.microsoft.com/office/powerpoint/2010/main" val="156346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第二章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419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6310D0-011F-494D-A956-61B91A5C1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7210" y="1412121"/>
            <a:ext cx="11349176" cy="667157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8625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D62C183F-02BD-2F45-B755-A13F119A8E32}"/>
              </a:ext>
            </a:extLst>
          </p:cNvPr>
          <p:cNvSpPr/>
          <p:nvPr/>
        </p:nvSpPr>
        <p:spPr>
          <a:xfrm>
            <a:off x="6425900" y="3515194"/>
            <a:ext cx="2485982" cy="3650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/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形 30" descr="便携式计算机">
            <a:extLst>
              <a:ext uri="{FF2B5EF4-FFF2-40B4-BE49-F238E27FC236}">
                <a16:creationId xmlns:a16="http://schemas.microsoft.com/office/drawing/2014/main" id="{A6E72DD0-7834-AC4D-ABFA-AB37542DA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310" y="3515193"/>
            <a:ext cx="914400" cy="914400"/>
          </a:xfrm>
          <a:prstGeom prst="rect">
            <a:avLst/>
          </a:prstGeom>
        </p:spPr>
      </p:pic>
      <p:pic>
        <p:nvPicPr>
          <p:cNvPr id="32" name="图形 31" descr="便携式计算机">
            <a:extLst>
              <a:ext uri="{FF2B5EF4-FFF2-40B4-BE49-F238E27FC236}">
                <a16:creationId xmlns:a16="http://schemas.microsoft.com/office/drawing/2014/main" id="{C2280D6B-814A-D547-8C51-A77BD2F3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072" y="4883453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7374858E-ED8B-7D48-B6E5-DDC986841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2601" y="6251714"/>
            <a:ext cx="914400" cy="9144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3364D1D-1461-B749-8A40-D8D688F51802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3145510" y="4429593"/>
            <a:ext cx="4291" cy="1822121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B9A13BC-A304-EE48-9165-84496EE9FA43}"/>
              </a:ext>
            </a:extLst>
          </p:cNvPr>
          <p:cNvCxnSpPr>
            <a:cxnSpLocks/>
          </p:cNvCxnSpPr>
          <p:nvPr/>
        </p:nvCxnSpPr>
        <p:spPr>
          <a:xfrm>
            <a:off x="3602710" y="4343744"/>
            <a:ext cx="1039362" cy="58950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B9D40BA-6ADB-364B-9839-40878908B390}"/>
              </a:ext>
            </a:extLst>
          </p:cNvPr>
          <p:cNvCxnSpPr>
            <a:cxnSpLocks/>
          </p:cNvCxnSpPr>
          <p:nvPr/>
        </p:nvCxnSpPr>
        <p:spPr>
          <a:xfrm flipV="1">
            <a:off x="3602710" y="5722404"/>
            <a:ext cx="1039362" cy="73908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A4454A7-4C14-E642-9091-782DBD662929}"/>
              </a:ext>
            </a:extLst>
          </p:cNvPr>
          <p:cNvSpPr/>
          <p:nvPr/>
        </p:nvSpPr>
        <p:spPr>
          <a:xfrm>
            <a:off x="3149801" y="5093226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21C8113-8EEF-814E-8628-D85678E921A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602710" y="3972392"/>
            <a:ext cx="2748852" cy="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1350441-F988-3B4E-B9B9-D4FE7256657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607001" y="6708914"/>
            <a:ext cx="2744561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6F86F854-6376-DB4A-BA0C-2A03DC8999F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556472" y="5340653"/>
            <a:ext cx="795090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45EED46-CB42-F14D-801C-6EE76E60A235}"/>
              </a:ext>
            </a:extLst>
          </p:cNvPr>
          <p:cNvSpPr/>
          <p:nvPr/>
        </p:nvSpPr>
        <p:spPr>
          <a:xfrm>
            <a:off x="4427453" y="3601041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混淆阶段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/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/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C36937F-A376-4043-AA1B-7DC29D83ED09}"/>
              </a:ext>
            </a:extLst>
          </p:cNvPr>
          <p:cNvSpPr/>
          <p:nvPr/>
        </p:nvSpPr>
        <p:spPr>
          <a:xfrm>
            <a:off x="8990976" y="4933247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确认阶段</a:t>
            </a:r>
            <a:endParaRPr lang="zh-CN" altLang="en-US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5B7F481-77D6-AD4D-B18D-CC9362F0DCDA}"/>
              </a:ext>
            </a:extLst>
          </p:cNvPr>
          <p:cNvCxnSpPr>
            <a:cxnSpLocks/>
          </p:cNvCxnSpPr>
          <p:nvPr/>
        </p:nvCxnSpPr>
        <p:spPr>
          <a:xfrm>
            <a:off x="9027059" y="5345362"/>
            <a:ext cx="126345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D14BDAAF-57B1-B645-BD63-943E92EAD3A8}"/>
              </a:ext>
            </a:extLst>
          </p:cNvPr>
          <p:cNvSpPr/>
          <p:nvPr/>
        </p:nvSpPr>
        <p:spPr>
          <a:xfrm>
            <a:off x="10441775" y="3515193"/>
            <a:ext cx="2612923" cy="3650913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2454F747-ABD1-3F43-ACB7-D9FFBCC852B7}"/>
              </a:ext>
            </a:extLst>
          </p:cNvPr>
          <p:cNvSpPr/>
          <p:nvPr/>
        </p:nvSpPr>
        <p:spPr>
          <a:xfrm>
            <a:off x="10607615" y="3913249"/>
            <a:ext cx="1107996" cy="3090996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/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圆角矩形 81">
            <a:extLst>
              <a:ext uri="{FF2B5EF4-FFF2-40B4-BE49-F238E27FC236}">
                <a16:creationId xmlns:a16="http://schemas.microsoft.com/office/drawing/2014/main" id="{57867465-3B6E-D64A-861E-B8EB251F994D}"/>
              </a:ext>
            </a:extLst>
          </p:cNvPr>
          <p:cNvSpPr/>
          <p:nvPr/>
        </p:nvSpPr>
        <p:spPr>
          <a:xfrm>
            <a:off x="11809405" y="3913248"/>
            <a:ext cx="1042744" cy="3090995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4B6AC9-4A0D-F745-8A13-EC03C6ABC90F}"/>
              </a:ext>
            </a:extLst>
          </p:cNvPr>
          <p:cNvSpPr txBox="1"/>
          <p:nvPr/>
        </p:nvSpPr>
        <p:spPr>
          <a:xfrm>
            <a:off x="10640241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/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/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/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CE154DFB-E28C-B448-8471-7BBDA5C8913A}"/>
              </a:ext>
            </a:extLst>
          </p:cNvPr>
          <p:cNvSpPr txBox="1"/>
          <p:nvPr/>
        </p:nvSpPr>
        <p:spPr>
          <a:xfrm>
            <a:off x="11780863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/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/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C8EFFB00-9FE3-9C4B-B89F-283A8CD2511E}"/>
              </a:ext>
            </a:extLst>
          </p:cNvPr>
          <p:cNvCxnSpPr>
            <a:stCxn id="81" idx="5"/>
            <a:endCxn id="89" idx="1"/>
          </p:cNvCxnSpPr>
          <p:nvPr/>
        </p:nvCxnSpPr>
        <p:spPr>
          <a:xfrm>
            <a:off x="11398743" y="4990876"/>
            <a:ext cx="681538" cy="122370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70857A76-8F28-4645-AE6C-4DCD7BAA8A2D}"/>
              </a:ext>
            </a:extLst>
          </p:cNvPr>
          <p:cNvCxnSpPr>
            <a:cxnSpLocks/>
          </p:cNvCxnSpPr>
          <p:nvPr/>
        </p:nvCxnSpPr>
        <p:spPr>
          <a:xfrm flipV="1">
            <a:off x="11464168" y="4949671"/>
            <a:ext cx="531256" cy="51154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59203AF0-73D4-6440-8701-F0822549CC69}"/>
              </a:ext>
            </a:extLst>
          </p:cNvPr>
          <p:cNvCxnSpPr>
            <a:cxnSpLocks/>
          </p:cNvCxnSpPr>
          <p:nvPr/>
        </p:nvCxnSpPr>
        <p:spPr>
          <a:xfrm flipV="1">
            <a:off x="11464168" y="5797853"/>
            <a:ext cx="531256" cy="453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479E2CD6-F506-6743-82D9-165EF9BB9657}"/>
              </a:ext>
            </a:extLst>
          </p:cNvPr>
          <p:cNvSpPr/>
          <p:nvPr/>
        </p:nvSpPr>
        <p:spPr>
          <a:xfrm>
            <a:off x="6780836" y="7366680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</a:t>
            </a:r>
            <a:r>
              <a:rPr kumimoji="1" lang="zh-CN" altLang="en-US" dirty="0"/>
              <a:t>结束阶段</a:t>
            </a:r>
            <a:endParaRPr lang="zh-CN" altLang="en-US" dirty="0"/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A60E5AE3-E0BA-5B45-A7A3-C18EFE26D43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3149801" y="7166114"/>
            <a:ext cx="0" cy="6636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FB445B6C-6713-8C42-84FF-C87C660CB883}"/>
              </a:ext>
            </a:extLst>
          </p:cNvPr>
          <p:cNvCxnSpPr>
            <a:cxnSpLocks/>
          </p:cNvCxnSpPr>
          <p:nvPr/>
        </p:nvCxnSpPr>
        <p:spPr>
          <a:xfrm>
            <a:off x="3127070" y="7841055"/>
            <a:ext cx="8602726" cy="0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38060CDF-B64F-8644-8B7B-3FBD41E4EDE1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11748236" y="7166106"/>
            <a:ext cx="1" cy="691576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95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7FD97AA-C2B7-A94B-9FC6-92B1101C3EFF}"/>
              </a:ext>
            </a:extLst>
          </p:cNvPr>
          <p:cNvSpPr/>
          <p:nvPr/>
        </p:nvSpPr>
        <p:spPr>
          <a:xfrm>
            <a:off x="2052575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49A453-D9E6-9447-BCC9-8BA93B6C112C}"/>
              </a:ext>
            </a:extLst>
          </p:cNvPr>
          <p:cNvSpPr txBox="1"/>
          <p:nvPr/>
        </p:nvSpPr>
        <p:spPr>
          <a:xfrm>
            <a:off x="2640731" y="517426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CoinJoin</a:t>
            </a:r>
            <a:r>
              <a:rPr kumimoji="1" lang="zh-CN" altLang="en-US" dirty="0"/>
              <a:t>协议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108F72B-4F03-924A-B7B0-EC18CC9FDEDB}"/>
              </a:ext>
            </a:extLst>
          </p:cNvPr>
          <p:cNvSpPr/>
          <p:nvPr/>
        </p:nvSpPr>
        <p:spPr>
          <a:xfrm>
            <a:off x="2218415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/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59918159-E682-DC49-9800-07B2CF271198}"/>
              </a:ext>
            </a:extLst>
          </p:cNvPr>
          <p:cNvSpPr/>
          <p:nvPr/>
        </p:nvSpPr>
        <p:spPr>
          <a:xfrm>
            <a:off x="3420205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B02A27-3A1F-EB4F-9EA6-F6E59D6EDB3C}"/>
              </a:ext>
            </a:extLst>
          </p:cNvPr>
          <p:cNvSpPr txBox="1"/>
          <p:nvPr/>
        </p:nvSpPr>
        <p:spPr>
          <a:xfrm>
            <a:off x="2251041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/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/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/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DE56086-ECF5-1E47-BF8A-499C733F80D7}"/>
              </a:ext>
            </a:extLst>
          </p:cNvPr>
          <p:cNvSpPr txBox="1"/>
          <p:nvPr/>
        </p:nvSpPr>
        <p:spPr>
          <a:xfrm>
            <a:off x="3391663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/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  <a:blipFill>
                <a:blip r:embed="rId6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/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  <a:blipFill>
                <a:blip r:embed="rId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F681026-436E-AB48-B0B7-D78E596A4739}"/>
              </a:ext>
            </a:extLst>
          </p:cNvPr>
          <p:cNvCxnSpPr>
            <a:stCxn id="9" idx="5"/>
            <a:endCxn id="17" idx="1"/>
          </p:cNvCxnSpPr>
          <p:nvPr/>
        </p:nvCxnSpPr>
        <p:spPr>
          <a:xfrm>
            <a:off x="3009543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C156B1-468E-A348-9146-0DB1DF066B23}"/>
              </a:ext>
            </a:extLst>
          </p:cNvPr>
          <p:cNvCxnSpPr>
            <a:cxnSpLocks/>
          </p:cNvCxnSpPr>
          <p:nvPr/>
        </p:nvCxnSpPr>
        <p:spPr>
          <a:xfrm flipV="1">
            <a:off x="3074968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0009AA8-2F40-334F-A52E-FDBDE889D9FC}"/>
              </a:ext>
            </a:extLst>
          </p:cNvPr>
          <p:cNvCxnSpPr>
            <a:cxnSpLocks/>
          </p:cNvCxnSpPr>
          <p:nvPr/>
        </p:nvCxnSpPr>
        <p:spPr>
          <a:xfrm flipV="1">
            <a:off x="3089325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11EABC-46BC-B343-B465-854A1B254B5C}"/>
              </a:ext>
            </a:extLst>
          </p:cNvPr>
          <p:cNvSpPr/>
          <p:nvPr/>
        </p:nvSpPr>
        <p:spPr>
          <a:xfrm>
            <a:off x="5160379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237A85-D679-B840-8955-87A052051E80}"/>
              </a:ext>
            </a:extLst>
          </p:cNvPr>
          <p:cNvSpPr txBox="1"/>
          <p:nvPr/>
        </p:nvSpPr>
        <p:spPr>
          <a:xfrm>
            <a:off x="8526729" y="5174264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CoinShuffle</a:t>
            </a:r>
            <a:r>
              <a:rPr kumimoji="1" lang="zh-CN" altLang="en-US" dirty="0"/>
              <a:t>协议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1AB61D3-A8AD-0F4F-ABE0-4CB080C45E53}"/>
              </a:ext>
            </a:extLst>
          </p:cNvPr>
          <p:cNvSpPr/>
          <p:nvPr/>
        </p:nvSpPr>
        <p:spPr>
          <a:xfrm>
            <a:off x="5326219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/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圆角矩形 29">
            <a:extLst>
              <a:ext uri="{FF2B5EF4-FFF2-40B4-BE49-F238E27FC236}">
                <a16:creationId xmlns:a16="http://schemas.microsoft.com/office/drawing/2014/main" id="{93FDFDA1-DCB3-AC41-A6FD-40C9D1595394}"/>
              </a:ext>
            </a:extLst>
          </p:cNvPr>
          <p:cNvSpPr/>
          <p:nvPr/>
        </p:nvSpPr>
        <p:spPr>
          <a:xfrm>
            <a:off x="6528009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6D93D5-DAF2-1347-9DA7-FF6A2580DC45}"/>
              </a:ext>
            </a:extLst>
          </p:cNvPr>
          <p:cNvSpPr txBox="1"/>
          <p:nvPr/>
        </p:nvSpPr>
        <p:spPr>
          <a:xfrm>
            <a:off x="5358845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/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/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/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FEAD06B-C046-124E-9D42-3F3B617EB939}"/>
              </a:ext>
            </a:extLst>
          </p:cNvPr>
          <p:cNvSpPr txBox="1"/>
          <p:nvPr/>
        </p:nvSpPr>
        <p:spPr>
          <a:xfrm>
            <a:off x="6499467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/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/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0147790-4154-C84B-A8AB-DEC911B27F4F}"/>
              </a:ext>
            </a:extLst>
          </p:cNvPr>
          <p:cNvCxnSpPr>
            <a:stCxn id="29" idx="5"/>
            <a:endCxn id="37" idx="1"/>
          </p:cNvCxnSpPr>
          <p:nvPr/>
        </p:nvCxnSpPr>
        <p:spPr>
          <a:xfrm>
            <a:off x="6117347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36F68E7B-40F8-E148-A185-5694C7B13586}"/>
              </a:ext>
            </a:extLst>
          </p:cNvPr>
          <p:cNvCxnSpPr>
            <a:cxnSpLocks/>
          </p:cNvCxnSpPr>
          <p:nvPr/>
        </p:nvCxnSpPr>
        <p:spPr>
          <a:xfrm flipV="1">
            <a:off x="6182772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33EE273-C99D-8741-8E0F-722BDAE507F9}"/>
              </a:ext>
            </a:extLst>
          </p:cNvPr>
          <p:cNvCxnSpPr>
            <a:cxnSpLocks/>
          </p:cNvCxnSpPr>
          <p:nvPr/>
        </p:nvCxnSpPr>
        <p:spPr>
          <a:xfrm flipV="1">
            <a:off x="6197129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ABA70F6-A0E8-994F-A585-2FC97BF46083}"/>
              </a:ext>
            </a:extLst>
          </p:cNvPr>
          <p:cNvSpPr/>
          <p:nvPr/>
        </p:nvSpPr>
        <p:spPr>
          <a:xfrm>
            <a:off x="8043058" y="6099723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48EB20-ACD2-7C4E-B553-F96FD2D2FD8E}"/>
              </a:ext>
            </a:extLst>
          </p:cNvPr>
          <p:cNvSpPr txBox="1"/>
          <p:nvPr/>
        </p:nvSpPr>
        <p:spPr>
          <a:xfrm>
            <a:off x="8010432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4AF2B6F0-7D7A-AF4C-9D57-37C65D0A74B6}"/>
              </a:ext>
            </a:extLst>
          </p:cNvPr>
          <p:cNvSpPr/>
          <p:nvPr/>
        </p:nvSpPr>
        <p:spPr>
          <a:xfrm>
            <a:off x="9388183" y="6099723"/>
            <a:ext cx="1598577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8EE77F-DF1B-D847-B6BC-295D4385286E}"/>
              </a:ext>
            </a:extLst>
          </p:cNvPr>
          <p:cNvSpPr txBox="1"/>
          <p:nvPr/>
        </p:nvSpPr>
        <p:spPr>
          <a:xfrm>
            <a:off x="9659698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1B6AF44-D04D-F84E-9484-D9A93DAFF891}"/>
              </a:ext>
            </a:extLst>
          </p:cNvPr>
          <p:cNvSpPr/>
          <p:nvPr/>
        </p:nvSpPr>
        <p:spPr>
          <a:xfrm>
            <a:off x="11269120" y="6099723"/>
            <a:ext cx="2269725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72DC7B-B52B-8741-AD58-132D2C2D7D71}"/>
              </a:ext>
            </a:extLst>
          </p:cNvPr>
          <p:cNvSpPr txBox="1"/>
          <p:nvPr/>
        </p:nvSpPr>
        <p:spPr>
          <a:xfrm>
            <a:off x="11865447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973B938-A9A8-5743-81C8-27C6B9E1F898}"/>
              </a:ext>
            </a:extLst>
          </p:cNvPr>
          <p:cNvSpPr/>
          <p:nvPr/>
        </p:nvSpPr>
        <p:spPr>
          <a:xfrm>
            <a:off x="11409421" y="6564721"/>
            <a:ext cx="2020049" cy="9278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75DCF62-3F95-4747-9958-5A5117D8787E}"/>
              </a:ext>
            </a:extLst>
          </p:cNvPr>
          <p:cNvSpPr/>
          <p:nvPr/>
        </p:nvSpPr>
        <p:spPr>
          <a:xfrm>
            <a:off x="12038656" y="6640920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/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/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blipFill>
                <a:blip r:embed="rId15"/>
                <a:stretch>
                  <a:fillRect l="-75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/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blipFill>
                <a:blip r:embed="rId16"/>
                <a:stretch>
                  <a:fillRect l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>
            <a:extLst>
              <a:ext uri="{FF2B5EF4-FFF2-40B4-BE49-F238E27FC236}">
                <a16:creationId xmlns:a16="http://schemas.microsoft.com/office/drawing/2014/main" id="{3CD720E3-B3A9-624D-846D-492BE6F23062}"/>
              </a:ext>
            </a:extLst>
          </p:cNvPr>
          <p:cNvSpPr/>
          <p:nvPr/>
        </p:nvSpPr>
        <p:spPr>
          <a:xfrm>
            <a:off x="9555692" y="6645896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/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  <a:blipFill>
                <a:blip r:embed="rId1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/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blipFill>
                <a:blip r:embed="rId18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圆角矩形 57">
            <a:extLst>
              <a:ext uri="{FF2B5EF4-FFF2-40B4-BE49-F238E27FC236}">
                <a16:creationId xmlns:a16="http://schemas.microsoft.com/office/drawing/2014/main" id="{2F15C266-EED9-C544-86BD-79B428BC961F}"/>
              </a:ext>
            </a:extLst>
          </p:cNvPr>
          <p:cNvSpPr/>
          <p:nvPr/>
        </p:nvSpPr>
        <p:spPr>
          <a:xfrm>
            <a:off x="9556006" y="7546713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/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  <a:blipFill>
                <a:blip r:embed="rId19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/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blipFill>
                <a:blip r:embed="rId20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477469E-2EA7-934E-8251-0F59E4F117EB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10846641" y="7028658"/>
            <a:ext cx="562780" cy="4975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/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  <a:blipFill>
                <a:blip r:embed="rId2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/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  <a:blipFill>
                <a:blip r:embed="rId22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/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  <a:blipFill>
                <a:blip r:embed="rId2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7C276AE-62C6-E348-8F51-8C9BF0638040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8893597" y="7033633"/>
            <a:ext cx="662095" cy="522661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E8738EA4-0A8D-874E-968E-1883F5E65725}"/>
              </a:ext>
            </a:extLst>
          </p:cNvPr>
          <p:cNvCxnSpPr>
            <a:cxnSpLocks/>
          </p:cNvCxnSpPr>
          <p:nvPr/>
        </p:nvCxnSpPr>
        <p:spPr>
          <a:xfrm>
            <a:off x="8870866" y="7146734"/>
            <a:ext cx="684826" cy="546598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DDFCD904-1CCB-CB4F-A0B2-C075A75C16BF}"/>
              </a:ext>
            </a:extLst>
          </p:cNvPr>
          <p:cNvCxnSpPr>
            <a:cxnSpLocks/>
          </p:cNvCxnSpPr>
          <p:nvPr/>
        </p:nvCxnSpPr>
        <p:spPr>
          <a:xfrm>
            <a:off x="7357645" y="7806433"/>
            <a:ext cx="873289" cy="44522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AF1C768-C247-E14E-B011-E4BE9EDE0ED7}"/>
              </a:ext>
            </a:extLst>
          </p:cNvPr>
          <p:cNvCxnSpPr>
            <a:cxnSpLocks/>
          </p:cNvCxnSpPr>
          <p:nvPr/>
        </p:nvCxnSpPr>
        <p:spPr>
          <a:xfrm flipV="1">
            <a:off x="7376066" y="7806433"/>
            <a:ext cx="854868" cy="50365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4AA1AF59-10D6-5A44-AAD2-891643EF5A6C}"/>
              </a:ext>
            </a:extLst>
          </p:cNvPr>
          <p:cNvCxnSpPr>
            <a:cxnSpLocks/>
            <a:stCxn id="34" idx="6"/>
            <a:endCxn id="67" idx="2"/>
          </p:cNvCxnSpPr>
          <p:nvPr/>
        </p:nvCxnSpPr>
        <p:spPr>
          <a:xfrm>
            <a:off x="7384734" y="6947850"/>
            <a:ext cx="846200" cy="0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4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/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/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/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/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/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/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9753D39-971F-3D4F-93F7-DBADE58F2FB2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6432372" y="5127505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EDB1FE8-F313-8640-8287-6D9705DB6C7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87680" y="531821"/>
            <a:ext cx="5567646" cy="36591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91DB27-DD41-2E4D-A224-18AE59A38453}"/>
              </a:ext>
            </a:extLst>
          </p:cNvPr>
          <p:cNvSpPr txBox="1"/>
          <p:nvPr/>
        </p:nvSpPr>
        <p:spPr>
          <a:xfrm>
            <a:off x="6856935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协商阶段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96BE742-F2EA-A943-9FBD-6C24204BE467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 flipV="1">
            <a:off x="6432372" y="5856031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AA512F2-E89C-4D49-B19E-E7AD2788A38D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6430563" y="7197765"/>
            <a:ext cx="23415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60152CD-967F-2641-AE7F-ACB36474FE8D}"/>
              </a:ext>
            </a:extLst>
          </p:cNvPr>
          <p:cNvSpPr txBox="1"/>
          <p:nvPr/>
        </p:nvSpPr>
        <p:spPr>
          <a:xfrm>
            <a:off x="10469687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确认阶段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/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/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/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8A1FA81A-8956-E542-A8D7-0588AB4596B8}"/>
              </a:ext>
            </a:extLst>
          </p:cNvPr>
          <p:cNvSpPr txBox="1"/>
          <p:nvPr/>
        </p:nvSpPr>
        <p:spPr>
          <a:xfrm>
            <a:off x="5959972" y="97962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0DDA73-B935-DA42-A0AB-8214D24E9714}"/>
              </a:ext>
            </a:extLst>
          </p:cNvPr>
          <p:cNvSpPr txBox="1"/>
          <p:nvPr/>
        </p:nvSpPr>
        <p:spPr>
          <a:xfrm>
            <a:off x="5789677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AC55FC-6F6D-1C4A-BF42-5C3EDDB0ECF3}"/>
              </a:ext>
            </a:extLst>
          </p:cNvPr>
          <p:cNvSpPr txBox="1"/>
          <p:nvPr/>
        </p:nvSpPr>
        <p:spPr>
          <a:xfrm>
            <a:off x="6436444" y="975012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8BCF31-6EE0-234F-A6FD-F1D158F82B28}"/>
              </a:ext>
            </a:extLst>
          </p:cNvPr>
          <p:cNvSpPr/>
          <p:nvPr/>
        </p:nvSpPr>
        <p:spPr>
          <a:xfrm>
            <a:off x="8512672" y="8454006"/>
            <a:ext cx="1981200" cy="221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08D026-8EA1-AB41-84A5-2B0F900A27CB}"/>
              </a:ext>
            </a:extLst>
          </p:cNvPr>
          <p:cNvSpPr txBox="1"/>
          <p:nvPr/>
        </p:nvSpPr>
        <p:spPr>
          <a:xfrm>
            <a:off x="8772142" y="9369064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混淆阶段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E4E228D-D09F-144F-83AE-92E82C6C2F2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20081" y="86941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2DDC28C-2B9E-6047-91C5-7867B811C74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20081" y="94053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16728B3-F462-FB4D-8612-87CC5C306BF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620081" y="10431557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9DF712F-3D6F-B14D-BAE8-09CED753B7B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0493872" y="9562098"/>
            <a:ext cx="2880019" cy="77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8BFE5C0-A4E2-8C4E-91F2-8DD0A4E9352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234402" y="512750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FBDB93B-A37C-AC44-B8F2-59ABDFC9CF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34402" y="5856031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F0165E0-7D03-4742-866A-5F86E1AB3F09}"/>
              </a:ext>
            </a:extLst>
          </p:cNvPr>
          <p:cNvSpPr/>
          <p:nvPr/>
        </p:nvSpPr>
        <p:spPr>
          <a:xfrm>
            <a:off x="12167232" y="4599035"/>
            <a:ext cx="2413317" cy="310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/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,…,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  <a:blipFill>
                <a:blip r:embed="rId12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B7A7DA5-0206-5740-8691-63F540524C97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373891" y="7700685"/>
            <a:ext cx="0" cy="186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29E35B0-B92C-6A49-AA89-D6389B4769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234402" y="719776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/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/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/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9486DA0F-F538-C940-BB66-400202219405}"/>
              </a:ext>
            </a:extLst>
          </p:cNvPr>
          <p:cNvSpPr txBox="1"/>
          <p:nvPr/>
        </p:nvSpPr>
        <p:spPr>
          <a:xfrm>
            <a:off x="9197739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594CAF3-C6D0-C944-95CC-E9A97750C6ED}"/>
              </a:ext>
            </a:extLst>
          </p:cNvPr>
          <p:cNvSpPr txBox="1"/>
          <p:nvPr/>
        </p:nvSpPr>
        <p:spPr>
          <a:xfrm>
            <a:off x="13069860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6025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2D9D62-A619-7A4B-8EE6-10DC6E7AA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613" y="201405"/>
            <a:ext cx="7506224" cy="385624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1342BC-34DD-5247-BF2A-091D7C48310F}"/>
              </a:ext>
            </a:extLst>
          </p:cNvPr>
          <p:cNvSpPr/>
          <p:nvPr/>
        </p:nvSpPr>
        <p:spPr>
          <a:xfrm>
            <a:off x="2252095" y="487164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259BF34-0EA9-4446-BC94-A2880C3D61B8}"/>
              </a:ext>
            </a:extLst>
          </p:cNvPr>
          <p:cNvSpPr/>
          <p:nvPr/>
        </p:nvSpPr>
        <p:spPr>
          <a:xfrm>
            <a:off x="7124700" y="5757474"/>
            <a:ext cx="1385887" cy="3428198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961AFCB-2BC3-AD46-AB54-35F0E0633C4A}"/>
              </a:ext>
            </a:extLst>
          </p:cNvPr>
          <p:cNvSpPr/>
          <p:nvPr/>
        </p:nvSpPr>
        <p:spPr>
          <a:xfrm>
            <a:off x="11841956" y="485721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99DBDAC-FAFA-EF4B-BEEF-18A83B063002}"/>
              </a:ext>
            </a:extLst>
          </p:cNvPr>
          <p:cNvCxnSpPr>
            <a:cxnSpLocks/>
          </p:cNvCxnSpPr>
          <p:nvPr/>
        </p:nvCxnSpPr>
        <p:spPr>
          <a:xfrm flipV="1">
            <a:off x="4240880" y="6676502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0BAA1-6697-AF43-924E-EDE21B3A6661}"/>
              </a:ext>
            </a:extLst>
          </p:cNvPr>
          <p:cNvSpPr txBox="1"/>
          <p:nvPr/>
        </p:nvSpPr>
        <p:spPr>
          <a:xfrm>
            <a:off x="3993106" y="5942977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1A757CF-E371-6142-B0A6-12C640B6D6C7}"/>
              </a:ext>
            </a:extLst>
          </p:cNvPr>
          <p:cNvCxnSpPr>
            <a:cxnSpLocks/>
          </p:cNvCxnSpPr>
          <p:nvPr/>
        </p:nvCxnSpPr>
        <p:spPr>
          <a:xfrm flipV="1">
            <a:off x="8978030" y="7033701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482C18-80BC-3145-8F1B-4E63E612570F}"/>
              </a:ext>
            </a:extLst>
          </p:cNvPr>
          <p:cNvCxnSpPr>
            <a:cxnSpLocks/>
          </p:cNvCxnSpPr>
          <p:nvPr/>
        </p:nvCxnSpPr>
        <p:spPr>
          <a:xfrm flipV="1">
            <a:off x="8945443" y="8325439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9E9ED9-F766-BE4A-85B3-004C5E90C258}"/>
              </a:ext>
            </a:extLst>
          </p:cNvPr>
          <p:cNvSpPr txBox="1"/>
          <p:nvPr/>
        </p:nvSpPr>
        <p:spPr>
          <a:xfrm>
            <a:off x="8755191" y="7591913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4.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183E323-4843-C646-ABE2-F2A48E6EFFE7}"/>
              </a:ext>
            </a:extLst>
          </p:cNvPr>
          <p:cNvCxnSpPr>
            <a:cxnSpLocks/>
          </p:cNvCxnSpPr>
          <p:nvPr/>
        </p:nvCxnSpPr>
        <p:spPr>
          <a:xfrm flipH="1">
            <a:off x="4524870" y="5450772"/>
            <a:ext cx="6585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3A3B092-83C0-D54E-9F34-B60944512049}"/>
              </a:ext>
            </a:extLst>
          </p:cNvPr>
          <p:cNvSpPr txBox="1"/>
          <p:nvPr/>
        </p:nvSpPr>
        <p:spPr>
          <a:xfrm>
            <a:off x="4674390" y="499424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lang="zh-CN" altLang="zh-CN" dirty="0"/>
              <a:t>选取秘密随机值</a:t>
            </a:r>
            <a:r>
              <a:rPr lang="en-US" altLang="zh-CN" dirty="0"/>
              <a:t>X</a:t>
            </a:r>
            <a:r>
              <a:rPr lang="zh-CN" altLang="en-US" dirty="0"/>
              <a:t>，计算哈希值</a:t>
            </a:r>
            <a:r>
              <a:rPr lang="en-US" altLang="zh-CN" dirty="0"/>
              <a:t>H(X)</a:t>
            </a:r>
            <a:r>
              <a:rPr lang="zh-CN" altLang="en-US" dirty="0"/>
              <a:t>，发送给用户</a:t>
            </a:r>
            <a:r>
              <a:rPr lang="en-US" altLang="zh-CN" dirty="0"/>
              <a:t>A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08F27A3-80BF-554D-8690-2CBBD36DB225}"/>
              </a:ext>
            </a:extLst>
          </p:cNvPr>
          <p:cNvSpPr txBox="1"/>
          <p:nvPr/>
        </p:nvSpPr>
        <p:spPr>
          <a:xfrm>
            <a:off x="8762032" y="6300176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043F5B5-3A78-5247-A319-7D1B440F7D88}"/>
              </a:ext>
            </a:extLst>
          </p:cNvPr>
          <p:cNvCxnSpPr>
            <a:cxnSpLocks/>
          </p:cNvCxnSpPr>
          <p:nvPr/>
        </p:nvCxnSpPr>
        <p:spPr>
          <a:xfrm flipV="1">
            <a:off x="4193256" y="8612004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04E4F19-0FC5-1047-8B98-83F7B9D066BC}"/>
              </a:ext>
            </a:extLst>
          </p:cNvPr>
          <p:cNvSpPr txBox="1"/>
          <p:nvPr/>
        </p:nvSpPr>
        <p:spPr>
          <a:xfrm>
            <a:off x="4003004" y="7878478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</p:spTree>
    <p:extLst>
      <p:ext uri="{BB962C8B-B14F-4D97-AF65-F5344CB8AC3E}">
        <p14:creationId xmlns:p14="http://schemas.microsoft.com/office/powerpoint/2010/main" val="304828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EA5145-845D-434E-92DE-46772CAA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5" y="5796756"/>
            <a:ext cx="10109200" cy="2463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41C941-B18B-5C40-B1C9-D3285785E5AC}"/>
              </a:ext>
            </a:extLst>
          </p:cNvPr>
          <p:cNvSpPr txBox="1"/>
          <p:nvPr/>
        </p:nvSpPr>
        <p:spPr>
          <a:xfrm>
            <a:off x="3141345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8090C-3061-D44E-A862-DA9C9FB1F00D}"/>
              </a:ext>
            </a:extLst>
          </p:cNvPr>
          <p:cNvSpPr txBox="1"/>
          <p:nvPr/>
        </p:nvSpPr>
        <p:spPr>
          <a:xfrm>
            <a:off x="4195953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C8B93D-EB32-0342-90A5-FFA1CF61CBDF}"/>
              </a:ext>
            </a:extLst>
          </p:cNvPr>
          <p:cNvSpPr txBox="1"/>
          <p:nvPr/>
        </p:nvSpPr>
        <p:spPr>
          <a:xfrm>
            <a:off x="11804777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EEAB5-AE97-F149-9738-66C44ABA2196}"/>
              </a:ext>
            </a:extLst>
          </p:cNvPr>
          <p:cNvSpPr txBox="1"/>
          <p:nvPr/>
        </p:nvSpPr>
        <p:spPr>
          <a:xfrm>
            <a:off x="5366385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C37E8-AD66-634B-A740-051EA616079D}"/>
              </a:ext>
            </a:extLst>
          </p:cNvPr>
          <p:cNvSpPr/>
          <p:nvPr/>
        </p:nvSpPr>
        <p:spPr>
          <a:xfrm>
            <a:off x="8152257" y="7732744"/>
            <a:ext cx="694944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D54FFD-FF2C-9E4E-9C17-AC90FA014C09}"/>
              </a:ext>
            </a:extLst>
          </p:cNvPr>
          <p:cNvSpPr/>
          <p:nvPr/>
        </p:nvSpPr>
        <p:spPr>
          <a:xfrm>
            <a:off x="9746869" y="7732744"/>
            <a:ext cx="109982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2E8307-2D48-614B-B5F3-F8EB8A830EBC}"/>
              </a:ext>
            </a:extLst>
          </p:cNvPr>
          <p:cNvSpPr/>
          <p:nvPr/>
        </p:nvSpPr>
        <p:spPr>
          <a:xfrm>
            <a:off x="11457305" y="7732744"/>
            <a:ext cx="137668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FF0D90-31F7-0744-946F-9DC5797E44F8}"/>
              </a:ext>
            </a:extLst>
          </p:cNvPr>
          <p:cNvSpPr txBox="1"/>
          <p:nvPr/>
        </p:nvSpPr>
        <p:spPr>
          <a:xfrm>
            <a:off x="8115681" y="7731712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比特币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C40F46-2B36-1A42-B61E-EE119547279C}"/>
              </a:ext>
            </a:extLst>
          </p:cNvPr>
          <p:cNvSpPr txBox="1"/>
          <p:nvPr/>
        </p:nvSpPr>
        <p:spPr>
          <a:xfrm>
            <a:off x="9722485" y="7743150"/>
            <a:ext cx="112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铸币资产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60ECD-B065-2649-BBA9-CF87E8E2D739}"/>
              </a:ext>
            </a:extLst>
          </p:cNvPr>
          <p:cNvSpPr txBox="1"/>
          <p:nvPr/>
        </p:nvSpPr>
        <p:spPr>
          <a:xfrm>
            <a:off x="11448669" y="7731712"/>
            <a:ext cx="109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花费资产</a:t>
            </a:r>
          </a:p>
        </p:txBody>
      </p:sp>
    </p:spTree>
    <p:extLst>
      <p:ext uri="{BB962C8B-B14F-4D97-AF65-F5344CB8AC3E}">
        <p14:creationId xmlns:p14="http://schemas.microsoft.com/office/powerpoint/2010/main" val="1498903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DCDC7C-BDD8-5D4A-8926-9CFF447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7" y="288686"/>
            <a:ext cx="13258800" cy="46609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A8E448-95BF-D240-A595-27EDEC450B16}"/>
              </a:ext>
            </a:extLst>
          </p:cNvPr>
          <p:cNvGrpSpPr/>
          <p:nvPr/>
        </p:nvGrpSpPr>
        <p:grpSpPr>
          <a:xfrm>
            <a:off x="3896096" y="6322765"/>
            <a:ext cx="2410807" cy="827811"/>
            <a:chOff x="3238425" y="2525076"/>
            <a:chExt cx="2410807" cy="82781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54F826-5C6E-D141-912F-69A9FFC3D189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BAF2B5F-0C4C-8241-B130-41CEBD3ED65A}"/>
                </a:ext>
              </a:extLst>
            </p:cNvPr>
            <p:cNvSpPr txBox="1"/>
            <p:nvPr/>
          </p:nvSpPr>
          <p:spPr>
            <a:xfrm>
              <a:off x="3312752" y="2754315"/>
              <a:ext cx="226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包含金额的交易承诺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04DBA0-7629-E24B-9643-0F23A7D91990}"/>
              </a:ext>
            </a:extLst>
          </p:cNvPr>
          <p:cNvGrpSpPr/>
          <p:nvPr/>
        </p:nvGrpSpPr>
        <p:grpSpPr>
          <a:xfrm>
            <a:off x="3509954" y="8373076"/>
            <a:ext cx="1399873" cy="598571"/>
            <a:chOff x="3238425" y="2525076"/>
            <a:chExt cx="2410807" cy="82781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EBBA5F-C282-6846-84BA-E5AC7BA542D2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B8858CE-728D-4140-90B8-4A23FF94B684}"/>
                </a:ext>
              </a:extLst>
            </p:cNvPr>
            <p:cNvSpPr txBox="1"/>
            <p:nvPr/>
          </p:nvSpPr>
          <p:spPr>
            <a:xfrm>
              <a:off x="3368286" y="2679707"/>
              <a:ext cx="2151083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交易金额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1CDDC7-04D9-8B4E-B644-4FA25583ADDB}"/>
              </a:ext>
            </a:extLst>
          </p:cNvPr>
          <p:cNvGrpSpPr/>
          <p:nvPr/>
        </p:nvGrpSpPr>
        <p:grpSpPr>
          <a:xfrm>
            <a:off x="5473368" y="8370268"/>
            <a:ext cx="1399872" cy="601379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62BB98F-6771-9347-979C-4C455B138243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5CE473-94E8-764F-82DF-457CB4C84854}"/>
                </a:ext>
              </a:extLst>
            </p:cNvPr>
            <p:cNvSpPr txBox="1"/>
            <p:nvPr/>
          </p:nvSpPr>
          <p:spPr>
            <a:xfrm>
              <a:off x="3489754" y="2682850"/>
              <a:ext cx="1908149" cy="50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资产承诺</a:t>
              </a:r>
            </a:p>
          </p:txBody>
        </p:sp>
      </p:grp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966248A-CFE2-714E-9F7B-AF281038A9D7}"/>
              </a:ext>
            </a:extLst>
          </p:cNvPr>
          <p:cNvCxnSpPr>
            <a:cxnSpLocks/>
          </p:cNvCxnSpPr>
          <p:nvPr/>
        </p:nvCxnSpPr>
        <p:spPr>
          <a:xfrm>
            <a:off x="45187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C5995FE-08D3-7F43-A0D4-F107D1B0D3B8}"/>
              </a:ext>
            </a:extLst>
          </p:cNvPr>
          <p:cNvCxnSpPr>
            <a:cxnSpLocks/>
          </p:cNvCxnSpPr>
          <p:nvPr/>
        </p:nvCxnSpPr>
        <p:spPr>
          <a:xfrm>
            <a:off x="57379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E8A4A39-757E-A241-9B58-7C34A32C60FE}"/>
              </a:ext>
            </a:extLst>
          </p:cNvPr>
          <p:cNvGrpSpPr/>
          <p:nvPr/>
        </p:nvGrpSpPr>
        <p:grpSpPr>
          <a:xfrm>
            <a:off x="7883697" y="9474288"/>
            <a:ext cx="2071028" cy="598571"/>
            <a:chOff x="3113502" y="2525076"/>
            <a:chExt cx="2622488" cy="82781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A9D632-D2C0-8C48-A81D-99434C351E46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/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随机数种子</a:t>
                  </a:r>
                  <a14:m>
                    <m:oMath xmlns:m="http://schemas.openxmlformats.org/officeDocument/2006/math">
                      <m:r>
                        <a:rPr kumimoji="1" lang="zh-CN" alt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BBDB3A-E533-BB40-B8D4-67E9378EA6DC}"/>
              </a:ext>
            </a:extLst>
          </p:cNvPr>
          <p:cNvCxnSpPr>
            <a:cxnSpLocks/>
          </p:cNvCxnSpPr>
          <p:nvPr/>
        </p:nvCxnSpPr>
        <p:spPr>
          <a:xfrm>
            <a:off x="6502733" y="8978925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3159487-4EB1-3840-AC99-F7FFC45E700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4993" y="9773574"/>
            <a:ext cx="1487358" cy="72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EA274DC-F51B-DF48-9478-CCC8000EB53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919211" y="7589459"/>
            <a:ext cx="15070" cy="188482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6B8B611-3780-F14D-8EDE-EE2B598ED80F}"/>
              </a:ext>
            </a:extLst>
          </p:cNvPr>
          <p:cNvGrpSpPr/>
          <p:nvPr/>
        </p:nvGrpSpPr>
        <p:grpSpPr>
          <a:xfrm>
            <a:off x="7713808" y="6322766"/>
            <a:ext cx="2410807" cy="827810"/>
            <a:chOff x="3238425" y="2525076"/>
            <a:chExt cx="2410807" cy="82781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82F026-A470-7147-B78E-B05EF56C955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4F6F52E-5646-D445-89D3-13947340E5B4}"/>
                </a:ext>
              </a:extLst>
            </p:cNvPr>
            <p:cNvSpPr txBox="1"/>
            <p:nvPr/>
          </p:nvSpPr>
          <p:spPr>
            <a:xfrm>
              <a:off x="3658998" y="261210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随机生成表示</a:t>
              </a:r>
              <a:endPara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资产的序列号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0D2ABC5-6CFB-FD45-8A2C-3EEE6126E00A}"/>
              </a:ext>
            </a:extLst>
          </p:cNvPr>
          <p:cNvGrpSpPr/>
          <p:nvPr/>
        </p:nvGrpSpPr>
        <p:grpSpPr>
          <a:xfrm>
            <a:off x="3512244" y="9474289"/>
            <a:ext cx="1399874" cy="598570"/>
            <a:chOff x="3238425" y="2525076"/>
            <a:chExt cx="2410807" cy="82781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E1A0239-359E-8A4D-A15A-D18E6965A9B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4729FB1-51EF-E14A-8B01-C559C1927D38}"/>
                </a:ext>
              </a:extLst>
            </p:cNvPr>
            <p:cNvSpPr txBox="1"/>
            <p:nvPr/>
          </p:nvSpPr>
          <p:spPr>
            <a:xfrm>
              <a:off x="3771030" y="2683592"/>
              <a:ext cx="1403026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用户地址</a:t>
              </a:r>
            </a:p>
          </p:txBody>
        </p:sp>
      </p:grp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F94D4F9F-68B6-CE4E-9267-CBABFEDF19B5}"/>
              </a:ext>
            </a:extLst>
          </p:cNvPr>
          <p:cNvCxnSpPr>
            <a:cxnSpLocks/>
          </p:cNvCxnSpPr>
          <p:nvPr/>
        </p:nvCxnSpPr>
        <p:spPr>
          <a:xfrm>
            <a:off x="5737980" y="8986203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E2526E5-225F-2648-BA19-5DCD02DFD90B}"/>
              </a:ext>
            </a:extLst>
          </p:cNvPr>
          <p:cNvCxnSpPr>
            <a:cxnSpLocks/>
          </p:cNvCxnSpPr>
          <p:nvPr/>
        </p:nvCxnSpPr>
        <p:spPr>
          <a:xfrm flipH="1">
            <a:off x="1897542" y="7434014"/>
            <a:ext cx="8670079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7EA6B7A-368E-7E44-B556-BF7894E9A78A}"/>
              </a:ext>
            </a:extLst>
          </p:cNvPr>
          <p:cNvSpPr txBox="1"/>
          <p:nvPr/>
        </p:nvSpPr>
        <p:spPr>
          <a:xfrm>
            <a:off x="1935193" y="6766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96CF76-34AF-2946-A199-E1D361F8C5AA}"/>
              </a:ext>
            </a:extLst>
          </p:cNvPr>
          <p:cNvSpPr txBox="1"/>
          <p:nvPr/>
        </p:nvSpPr>
        <p:spPr>
          <a:xfrm>
            <a:off x="1897542" y="8484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隐私部分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F7C6D7-49F9-0D45-8724-62EB70B1A436}"/>
              </a:ext>
            </a:extLst>
          </p:cNvPr>
          <p:cNvSpPr txBox="1"/>
          <p:nvPr/>
        </p:nvSpPr>
        <p:spPr>
          <a:xfrm>
            <a:off x="5215570" y="983581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构造资产承诺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证明资产未花费</a:t>
            </a: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5209E9E4-0F57-6846-B41A-FFFDBBDA062C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12118" y="9773574"/>
            <a:ext cx="8258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F0D870F2-B03F-C948-90A4-A406F1B2AB2A}"/>
              </a:ext>
            </a:extLst>
          </p:cNvPr>
          <p:cNvSpPr/>
          <p:nvPr/>
        </p:nvSpPr>
        <p:spPr>
          <a:xfrm>
            <a:off x="8910453" y="8208707"/>
            <a:ext cx="1951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根据随机数种子生成序列号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F510877-E3FF-E74C-8DD9-703638E2E64A}"/>
              </a:ext>
            </a:extLst>
          </p:cNvPr>
          <p:cNvSpPr/>
          <p:nvPr/>
        </p:nvSpPr>
        <p:spPr>
          <a:xfrm>
            <a:off x="5762976" y="7585330"/>
            <a:ext cx="225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构造交易承诺证明输入输出金额相等</a:t>
            </a:r>
          </a:p>
        </p:txBody>
      </p:sp>
    </p:spTree>
    <p:extLst>
      <p:ext uri="{BB962C8B-B14F-4D97-AF65-F5344CB8AC3E}">
        <p14:creationId xmlns:p14="http://schemas.microsoft.com/office/powerpoint/2010/main" val="3037339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E1515E-0404-8E4D-9F52-30A63026CDA9}"/>
              </a:ext>
            </a:extLst>
          </p:cNvPr>
          <p:cNvSpPr/>
          <p:nvPr/>
        </p:nvSpPr>
        <p:spPr>
          <a:xfrm>
            <a:off x="10602161" y="5342401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7853F4A-A298-B24E-8A68-3532E922D0E6}"/>
              </a:ext>
            </a:extLst>
          </p:cNvPr>
          <p:cNvCxnSpPr>
            <a:cxnSpLocks/>
          </p:cNvCxnSpPr>
          <p:nvPr/>
        </p:nvCxnSpPr>
        <p:spPr>
          <a:xfrm>
            <a:off x="4743744" y="4811866"/>
            <a:ext cx="0" cy="3850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2F9688-ABB3-A441-BF99-9A9F98894B06}"/>
              </a:ext>
            </a:extLst>
          </p:cNvPr>
          <p:cNvGrpSpPr/>
          <p:nvPr/>
        </p:nvGrpSpPr>
        <p:grpSpPr>
          <a:xfrm>
            <a:off x="2088269" y="7529578"/>
            <a:ext cx="2410807" cy="827811"/>
            <a:chOff x="270477" y="4168804"/>
            <a:chExt cx="2427928" cy="82781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BD5399-12E5-FB45-9B75-2DEB51ED63D1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830" t="-3922" r="-2830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D0A4830-6FA2-FE49-AC69-1EECAB439633}"/>
              </a:ext>
            </a:extLst>
          </p:cNvPr>
          <p:cNvGrpSpPr/>
          <p:nvPr/>
        </p:nvGrpSpPr>
        <p:grpSpPr>
          <a:xfrm>
            <a:off x="5056218" y="7534285"/>
            <a:ext cx="2416625" cy="827811"/>
            <a:chOff x="3238425" y="4168803"/>
            <a:chExt cx="2416625" cy="82781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142C4E-AFD8-324F-8B63-7ECC051D470A}"/>
                </a:ext>
              </a:extLst>
            </p:cNvPr>
            <p:cNvSpPr/>
            <p:nvPr/>
          </p:nvSpPr>
          <p:spPr>
            <a:xfrm>
              <a:off x="3238425" y="4168803"/>
              <a:ext cx="2416625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/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接受者公钥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922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B26D4AA-C70A-DA4C-8F56-68DD3B1F1640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4015624" y="7943483"/>
            <a:ext cx="1040594" cy="47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FE71B3-7F69-C242-AF55-ADA16AFC8336}"/>
              </a:ext>
            </a:extLst>
          </p:cNvPr>
          <p:cNvSpPr txBox="1"/>
          <p:nvPr/>
        </p:nvSpPr>
        <p:spPr>
          <a:xfrm>
            <a:off x="2956550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私密部分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A04EE9-9BF3-F94D-961D-5D58316F87CD}"/>
              </a:ext>
            </a:extLst>
          </p:cNvPr>
          <p:cNvSpPr txBox="1"/>
          <p:nvPr/>
        </p:nvSpPr>
        <p:spPr>
          <a:xfrm>
            <a:off x="5620567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4694B78-06E5-9D4E-BEDD-E31731FFC8AE}"/>
              </a:ext>
            </a:extLst>
          </p:cNvPr>
          <p:cNvGrpSpPr/>
          <p:nvPr/>
        </p:nvGrpSpPr>
        <p:grpSpPr>
          <a:xfrm>
            <a:off x="2082536" y="5723047"/>
            <a:ext cx="2410807" cy="827811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0A5807-CE32-F84C-9F98-9EF1C9D99CEA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/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发送者选择随机数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3846" r="-18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3CD3E72-044A-D94D-8FC6-7CC84AE7667E}"/>
              </a:ext>
            </a:extLst>
          </p:cNvPr>
          <p:cNvGrpSpPr/>
          <p:nvPr/>
        </p:nvGrpSpPr>
        <p:grpSpPr>
          <a:xfrm>
            <a:off x="4493343" y="6122641"/>
            <a:ext cx="4012131" cy="1379945"/>
            <a:chOff x="2693116" y="2522983"/>
            <a:chExt cx="4012131" cy="1379945"/>
          </a:xfrm>
        </p:grpSpPr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1CB6746A-EEB0-724F-A55C-3BB1ED24DDAB}"/>
                </a:ext>
              </a:extLst>
            </p:cNvPr>
            <p:cNvCxnSpPr>
              <a:cxnSpLocks/>
              <a:stCxn id="40" idx="1"/>
              <a:endCxn id="23" idx="3"/>
            </p:cNvCxnSpPr>
            <p:nvPr/>
          </p:nvCxnSpPr>
          <p:spPr>
            <a:xfrm flipH="1">
              <a:off x="2693116" y="2522983"/>
              <a:ext cx="4012131" cy="1431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75EE45C-58DD-0D43-8B26-6DD764545F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2933" y="2532651"/>
              <a:ext cx="1891788" cy="137027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/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619E9F6B-9F14-CB45-A399-DA392CE87361}"/>
              </a:ext>
            </a:extLst>
          </p:cNvPr>
          <p:cNvCxnSpPr>
            <a:cxnSpLocks/>
            <a:stCxn id="45" idx="1"/>
            <a:endCxn id="15" idx="3"/>
          </p:cNvCxnSpPr>
          <p:nvPr/>
        </p:nvCxnSpPr>
        <p:spPr>
          <a:xfrm flipH="1">
            <a:off x="7472841" y="7948188"/>
            <a:ext cx="786492" cy="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/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4277976-BCBE-BA4D-B4D9-07D953A929D2}"/>
              </a:ext>
            </a:extLst>
          </p:cNvPr>
          <p:cNvGrpSpPr/>
          <p:nvPr/>
        </p:nvGrpSpPr>
        <p:grpSpPr>
          <a:xfrm>
            <a:off x="8259335" y="7704248"/>
            <a:ext cx="2025747" cy="487879"/>
            <a:chOff x="6459108" y="4104590"/>
            <a:chExt cx="2025747" cy="48787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03D8853-773B-FB4F-872D-4FC1EB359B8F}"/>
                </a:ext>
              </a:extLst>
            </p:cNvPr>
            <p:cNvSpPr/>
            <p:nvPr/>
          </p:nvSpPr>
          <p:spPr>
            <a:xfrm>
              <a:off x="6459108" y="4104590"/>
              <a:ext cx="202574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𝑟𝐴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BA4A16A-4802-3645-AFF3-9860BAEAC31A}"/>
              </a:ext>
            </a:extLst>
          </p:cNvPr>
          <p:cNvGrpSpPr/>
          <p:nvPr/>
        </p:nvGrpSpPr>
        <p:grpSpPr>
          <a:xfrm>
            <a:off x="8505474" y="5878701"/>
            <a:ext cx="1377537" cy="487879"/>
            <a:chOff x="6887914" y="2166091"/>
            <a:chExt cx="1377537" cy="48787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9C4195A-0992-F44A-BA9B-D182B58E73C3}"/>
                </a:ext>
              </a:extLst>
            </p:cNvPr>
            <p:cNvSpPr/>
            <p:nvPr/>
          </p:nvSpPr>
          <p:spPr>
            <a:xfrm>
              <a:off x="6887914" y="2166091"/>
              <a:ext cx="137753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/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B82F01B-A1BE-BF4D-B837-05640E7DCE98}"/>
              </a:ext>
            </a:extLst>
          </p:cNvPr>
          <p:cNvSpPr txBox="1"/>
          <p:nvPr/>
        </p:nvSpPr>
        <p:spPr>
          <a:xfrm>
            <a:off x="10672640" y="5431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构造交易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5E7A856-7752-C349-BB3A-724383A1D05C}"/>
              </a:ext>
            </a:extLst>
          </p:cNvPr>
          <p:cNvGrpSpPr/>
          <p:nvPr/>
        </p:nvGrpSpPr>
        <p:grpSpPr>
          <a:xfrm>
            <a:off x="11004669" y="5871267"/>
            <a:ext cx="2003006" cy="487879"/>
            <a:chOff x="800703" y="2859644"/>
            <a:chExt cx="2003006" cy="48787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F1493B8-B931-0F4B-9D44-85FDB0767FC1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EC3BCD5-79A4-C642-A3DD-BF9C780BBD9D}"/>
                </a:ext>
              </a:extLst>
            </p:cNvPr>
            <p:cNvSpPr txBox="1"/>
            <p:nvPr/>
          </p:nvSpPr>
          <p:spPr>
            <a:xfrm>
              <a:off x="1134224" y="291857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3AC0B364-E96A-0444-83FC-8097C1A7D4AD}"/>
              </a:ext>
            </a:extLst>
          </p:cNvPr>
          <p:cNvCxnSpPr>
            <a:cxnSpLocks/>
            <a:stCxn id="88" idx="1"/>
            <a:endCxn id="40" idx="3"/>
          </p:cNvCxnSpPr>
          <p:nvPr/>
        </p:nvCxnSpPr>
        <p:spPr>
          <a:xfrm flipH="1">
            <a:off x="9883009" y="6115205"/>
            <a:ext cx="1121660" cy="743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DE3BF23-FEBA-1942-9A45-1BEF53FFFDFF}"/>
              </a:ext>
            </a:extLst>
          </p:cNvPr>
          <p:cNvGrpSpPr/>
          <p:nvPr/>
        </p:nvGrpSpPr>
        <p:grpSpPr>
          <a:xfrm>
            <a:off x="11004669" y="7084518"/>
            <a:ext cx="2003006" cy="487879"/>
            <a:chOff x="800703" y="2859644"/>
            <a:chExt cx="2003006" cy="48787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F33040A-7D3F-1348-8F29-F67DE9D6DEF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DB83F56-D9D6-7F46-A95C-95A2D748B19B}"/>
                </a:ext>
              </a:extLst>
            </p:cNvPr>
            <p:cNvSpPr txBox="1"/>
            <p:nvPr/>
          </p:nvSpPr>
          <p:spPr>
            <a:xfrm>
              <a:off x="1257132" y="29360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8CC918-77D1-F94C-9778-B314E8B0349F}"/>
              </a:ext>
            </a:extLst>
          </p:cNvPr>
          <p:cNvGrpSpPr/>
          <p:nvPr/>
        </p:nvGrpSpPr>
        <p:grpSpPr>
          <a:xfrm>
            <a:off x="10990071" y="7714162"/>
            <a:ext cx="2003006" cy="487879"/>
            <a:chOff x="800703" y="2859644"/>
            <a:chExt cx="2003006" cy="487879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79E848-18D6-3540-B851-E9ADFBEAE4E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6A55C95-2B29-3B4D-AFE0-CDD801F284B9}"/>
                </a:ext>
              </a:extLst>
            </p:cNvPr>
            <p:cNvSpPr txBox="1"/>
            <p:nvPr/>
          </p:nvSpPr>
          <p:spPr>
            <a:xfrm>
              <a:off x="1112492" y="291664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07A1A3A-6486-2F4D-81F8-E481C4085A39}"/>
              </a:ext>
            </a:extLst>
          </p:cNvPr>
          <p:cNvSpPr/>
          <p:nvPr/>
        </p:nvSpPr>
        <p:spPr>
          <a:xfrm>
            <a:off x="10821377" y="6543814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B1D54A-1421-FE40-819C-7C2DD86F614B}"/>
              </a:ext>
            </a:extLst>
          </p:cNvPr>
          <p:cNvSpPr txBox="1"/>
          <p:nvPr/>
        </p:nvSpPr>
        <p:spPr>
          <a:xfrm>
            <a:off x="10847248" y="6633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02A9D43-D0E5-A14D-8E1E-E05D349C02C8}"/>
              </a:ext>
            </a:extLst>
          </p:cNvPr>
          <p:cNvCxnSpPr>
            <a:cxnSpLocks/>
            <a:stCxn id="113" idx="1"/>
            <a:endCxn id="45" idx="3"/>
          </p:cNvCxnSpPr>
          <p:nvPr/>
        </p:nvCxnSpPr>
        <p:spPr>
          <a:xfrm flipH="1" flipV="1">
            <a:off x="10285082" y="7948186"/>
            <a:ext cx="704991" cy="99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3534FEB8-5392-AD42-A13A-C1181B98CA7A}"/>
              </a:ext>
            </a:extLst>
          </p:cNvPr>
          <p:cNvSpPr/>
          <p:nvPr/>
        </p:nvSpPr>
        <p:spPr>
          <a:xfrm>
            <a:off x="2849202" y="9509198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CC0275B-A4AF-DB41-B1A8-7029CC20CC7E}"/>
              </a:ext>
            </a:extLst>
          </p:cNvPr>
          <p:cNvSpPr txBox="1"/>
          <p:nvPr/>
        </p:nvSpPr>
        <p:spPr>
          <a:xfrm>
            <a:off x="2919681" y="959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D0BA2EA-6BE2-C640-A6AC-11102717B7D5}"/>
              </a:ext>
            </a:extLst>
          </p:cNvPr>
          <p:cNvGrpSpPr/>
          <p:nvPr/>
        </p:nvGrpSpPr>
        <p:grpSpPr>
          <a:xfrm>
            <a:off x="3251710" y="10038064"/>
            <a:ext cx="2003006" cy="487879"/>
            <a:chOff x="800703" y="2859644"/>
            <a:chExt cx="2003006" cy="48787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3DFF8D2-D839-834A-AE9C-B325942F5485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0C6F450-112B-644B-9BF4-ED7F1B3F1B5D}"/>
                </a:ext>
              </a:extLst>
            </p:cNvPr>
            <p:cNvSpPr txBox="1"/>
            <p:nvPr/>
          </p:nvSpPr>
          <p:spPr>
            <a:xfrm>
              <a:off x="1163080" y="2926342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44AB123-348B-2F4F-910B-6D28DD9F7FA3}"/>
              </a:ext>
            </a:extLst>
          </p:cNvPr>
          <p:cNvGrpSpPr/>
          <p:nvPr/>
        </p:nvGrpSpPr>
        <p:grpSpPr>
          <a:xfrm>
            <a:off x="3251710" y="11251315"/>
            <a:ext cx="2003006" cy="487879"/>
            <a:chOff x="800703" y="2859644"/>
            <a:chExt cx="2003006" cy="487879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111B19-6C72-5345-B520-6ED94A6D6F8D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F8A5E05-983B-BF4F-A08B-4DE7E527535E}"/>
                </a:ext>
              </a:extLst>
            </p:cNvPr>
            <p:cNvSpPr txBox="1"/>
            <p:nvPr/>
          </p:nvSpPr>
          <p:spPr>
            <a:xfrm>
              <a:off x="1248208" y="294078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127A9AA-C1CE-C842-A415-DB25F47BA61F}"/>
              </a:ext>
            </a:extLst>
          </p:cNvPr>
          <p:cNvGrpSpPr/>
          <p:nvPr/>
        </p:nvGrpSpPr>
        <p:grpSpPr>
          <a:xfrm>
            <a:off x="3251710" y="11894900"/>
            <a:ext cx="2003006" cy="487879"/>
            <a:chOff x="815301" y="2873585"/>
            <a:chExt cx="2003006" cy="48787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DB0046F-E71A-D64D-A725-BFF2030C2431}"/>
                </a:ext>
              </a:extLst>
            </p:cNvPr>
            <p:cNvSpPr/>
            <p:nvPr/>
          </p:nvSpPr>
          <p:spPr>
            <a:xfrm>
              <a:off x="815301" y="2873585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599511C-C3C4-994E-BFB1-41846F495CCA}"/>
                </a:ext>
              </a:extLst>
            </p:cNvPr>
            <p:cNvSpPr txBox="1"/>
            <p:nvPr/>
          </p:nvSpPr>
          <p:spPr>
            <a:xfrm>
              <a:off x="1129603" y="293169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47F0F136-9068-BF48-88CB-088BE9D8CF1E}"/>
              </a:ext>
            </a:extLst>
          </p:cNvPr>
          <p:cNvSpPr/>
          <p:nvPr/>
        </p:nvSpPr>
        <p:spPr>
          <a:xfrm>
            <a:off x="3068418" y="10710611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231F00B-89FA-8C43-98A1-E60A8868FC3F}"/>
              </a:ext>
            </a:extLst>
          </p:cNvPr>
          <p:cNvSpPr txBox="1"/>
          <p:nvPr/>
        </p:nvSpPr>
        <p:spPr>
          <a:xfrm>
            <a:off x="3094289" y="10800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C9CF23F-511A-1746-9FEA-4FB1CC81D154}"/>
              </a:ext>
            </a:extLst>
          </p:cNvPr>
          <p:cNvGrpSpPr/>
          <p:nvPr/>
        </p:nvGrpSpPr>
        <p:grpSpPr>
          <a:xfrm>
            <a:off x="5254716" y="10282004"/>
            <a:ext cx="1650668" cy="1492850"/>
            <a:chOff x="2067743" y="2689675"/>
            <a:chExt cx="1650668" cy="1492850"/>
          </a:xfrm>
        </p:grpSpPr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8831BB8F-43B4-514C-811A-7C51EDAAD5DE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2067743" y="2689675"/>
              <a:ext cx="1583598" cy="742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38DB17B2-4793-2E46-9DCC-855F2F1629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8147" y="2689677"/>
              <a:ext cx="850264" cy="149284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BDD0F73-A9B0-024F-ADA3-9C1503CDF313}"/>
              </a:ext>
            </a:extLst>
          </p:cNvPr>
          <p:cNvGrpSpPr/>
          <p:nvPr/>
        </p:nvGrpSpPr>
        <p:grpSpPr>
          <a:xfrm>
            <a:off x="6758348" y="11880959"/>
            <a:ext cx="2244076" cy="487879"/>
            <a:chOff x="6459108" y="4104590"/>
            <a:chExt cx="2244076" cy="487879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69D445E-9145-5E4B-994C-BBEE4EE3CF8E}"/>
                </a:ext>
              </a:extLst>
            </p:cNvPr>
            <p:cNvSpPr/>
            <p:nvPr/>
          </p:nvSpPr>
          <p:spPr>
            <a:xfrm>
              <a:off x="6459108" y="4104590"/>
              <a:ext cx="224407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858B4971-2D6B-C649-B011-94895F9A49FC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ECAD380-3862-1048-BF70-3FF357A74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A7AF23F-2273-274D-B2B3-A51B0A81F616}"/>
              </a:ext>
            </a:extLst>
          </p:cNvPr>
          <p:cNvGrpSpPr/>
          <p:nvPr/>
        </p:nvGrpSpPr>
        <p:grpSpPr>
          <a:xfrm>
            <a:off x="10259782" y="9889445"/>
            <a:ext cx="2410807" cy="827811"/>
            <a:chOff x="270477" y="4168804"/>
            <a:chExt cx="2427928" cy="827811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3B0400F-71B6-EC43-ADD5-11A8DC2CB968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C35FA568-715D-2F4E-9AB3-F1F747B4F585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C4EE8DB-CAA1-D144-9C08-28081ACD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774" t="-3846" r="-283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989376E-0E9B-AE4E-8FDB-E66F0C579F94}"/>
              </a:ext>
            </a:extLst>
          </p:cNvPr>
          <p:cNvGrpSpPr/>
          <p:nvPr/>
        </p:nvGrpSpPr>
        <p:grpSpPr>
          <a:xfrm>
            <a:off x="8680243" y="10289428"/>
            <a:ext cx="1579539" cy="1492854"/>
            <a:chOff x="2164011" y="-1034604"/>
            <a:chExt cx="1579539" cy="1492854"/>
          </a:xfrm>
        </p:grpSpPr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AF09AD44-33BC-0940-ABEA-41313DCBCFBA}"/>
                </a:ext>
              </a:extLst>
            </p:cNvPr>
            <p:cNvCxnSpPr>
              <a:cxnSpLocks/>
              <a:stCxn id="78" idx="3"/>
              <a:endCxn id="68" idx="1"/>
            </p:cNvCxnSpPr>
            <p:nvPr/>
          </p:nvCxnSpPr>
          <p:spPr>
            <a:xfrm>
              <a:off x="2164011" y="-1034604"/>
              <a:ext cx="1579539" cy="1392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AD62AC43-2004-4543-BA94-513DD8402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017" y="-1020686"/>
              <a:ext cx="772766" cy="147893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D2610A6-289F-E54D-A7B9-C1756799AAE2}"/>
              </a:ext>
            </a:extLst>
          </p:cNvPr>
          <p:cNvGrpSpPr/>
          <p:nvPr/>
        </p:nvGrpSpPr>
        <p:grpSpPr>
          <a:xfrm>
            <a:off x="6838314" y="10045492"/>
            <a:ext cx="1850378" cy="487879"/>
            <a:chOff x="6459108" y="4104590"/>
            <a:chExt cx="1850378" cy="48787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1F8A83-4E97-9F41-9621-5534D0CC97B0}"/>
                </a:ext>
              </a:extLst>
            </p:cNvPr>
            <p:cNvSpPr/>
            <p:nvPr/>
          </p:nvSpPr>
          <p:spPr>
            <a:xfrm>
              <a:off x="6459108" y="4104590"/>
              <a:ext cx="1850378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64BA9F8C-F57F-3442-93A0-E48128CBFDF9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843C3235-4B75-DB47-B7B2-2C39A938E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/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/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427C917F-66CE-E944-85C3-91A1A704D809}"/>
              </a:ext>
            </a:extLst>
          </p:cNvPr>
          <p:cNvCxnSpPr>
            <a:cxnSpLocks/>
            <a:stCxn id="66" idx="1"/>
            <a:endCxn id="55" idx="3"/>
          </p:cNvCxnSpPr>
          <p:nvPr/>
        </p:nvCxnSpPr>
        <p:spPr>
          <a:xfrm flipH="1">
            <a:off x="5254716" y="12124895"/>
            <a:ext cx="1503632" cy="1394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/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/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30E88DBD-7025-6F44-B1DC-2A6405D4788E}"/>
              </a:ext>
            </a:extLst>
          </p:cNvPr>
          <p:cNvSpPr txBox="1"/>
          <p:nvPr/>
        </p:nvSpPr>
        <p:spPr>
          <a:xfrm>
            <a:off x="9189819" y="1173919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根据交易公钥计算交易输出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的目标地址是否对应私钥</a:t>
            </a:r>
          </a:p>
        </p:txBody>
      </p:sp>
    </p:spTree>
    <p:extLst>
      <p:ext uri="{BB962C8B-B14F-4D97-AF65-F5344CB8AC3E}">
        <p14:creationId xmlns:p14="http://schemas.microsoft.com/office/powerpoint/2010/main" val="95027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89B48BB7-8D49-2A45-8F31-1E652E8198EF}"/>
              </a:ext>
            </a:extLst>
          </p:cNvPr>
          <p:cNvSpPr/>
          <p:nvPr/>
        </p:nvSpPr>
        <p:spPr>
          <a:xfrm>
            <a:off x="3120363" y="592029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D887C0-98D0-F64F-9E83-75F445779A6E}"/>
              </a:ext>
            </a:extLst>
          </p:cNvPr>
          <p:cNvSpPr/>
          <p:nvPr/>
        </p:nvSpPr>
        <p:spPr>
          <a:xfrm>
            <a:off x="9963519" y="6158789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C70575C-8467-0C43-A165-69EA0385C237}"/>
              </a:ext>
            </a:extLst>
          </p:cNvPr>
          <p:cNvCxnSpPr/>
          <p:nvPr/>
        </p:nvCxnSpPr>
        <p:spPr>
          <a:xfrm flipV="1">
            <a:off x="5125318" y="5309702"/>
            <a:ext cx="1128153" cy="107867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/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blipFill>
                <a:blip r:embed="rId2"/>
                <a:stretch>
                  <a:fillRect l="-153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/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7B67A4-FEC7-6245-8E66-DBA05BAF17C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44299" y="5269906"/>
            <a:ext cx="1288290" cy="57913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03E5097-6881-BE4C-B2D2-A7780F2168BA}"/>
              </a:ext>
            </a:extLst>
          </p:cNvPr>
          <p:cNvCxnSpPr>
            <a:cxnSpLocks/>
          </p:cNvCxnSpPr>
          <p:nvPr/>
        </p:nvCxnSpPr>
        <p:spPr>
          <a:xfrm flipH="1">
            <a:off x="7167871" y="6220145"/>
            <a:ext cx="1375561" cy="132395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/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8C93D72-2BF4-3943-AE8D-29DE4CB81B52}"/>
              </a:ext>
            </a:extLst>
          </p:cNvPr>
          <p:cNvCxnSpPr>
            <a:cxnSpLocks/>
          </p:cNvCxnSpPr>
          <p:nvPr/>
        </p:nvCxnSpPr>
        <p:spPr>
          <a:xfrm flipV="1">
            <a:off x="7370934" y="6647656"/>
            <a:ext cx="2481746" cy="107245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/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7366A06-BB1F-6E4E-BCEE-23888D91042B}"/>
              </a:ext>
            </a:extLst>
          </p:cNvPr>
          <p:cNvSpPr txBox="1"/>
          <p:nvPr/>
        </p:nvSpPr>
        <p:spPr>
          <a:xfrm>
            <a:off x="5951632" y="4619170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ED5691-B8E7-C049-A45F-D4C7A73E92E6}"/>
              </a:ext>
            </a:extLst>
          </p:cNvPr>
          <p:cNvSpPr txBox="1"/>
          <p:nvPr/>
        </p:nvSpPr>
        <p:spPr>
          <a:xfrm>
            <a:off x="9125185" y="530970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603AF7-E99C-2443-8A79-435E65D5C0F6}"/>
              </a:ext>
            </a:extLst>
          </p:cNvPr>
          <p:cNvSpPr txBox="1"/>
          <p:nvPr/>
        </p:nvSpPr>
        <p:spPr>
          <a:xfrm>
            <a:off x="6303674" y="8458497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7C99F2F-81FA-1146-8601-8F273E1E6125}"/>
              </a:ext>
            </a:extLst>
          </p:cNvPr>
          <p:cNvSpPr/>
          <p:nvPr/>
        </p:nvSpPr>
        <p:spPr>
          <a:xfrm>
            <a:off x="3446936" y="7432416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4FD53E2-459C-1448-8A09-173BF04DAE9F}"/>
              </a:ext>
            </a:extLst>
          </p:cNvPr>
          <p:cNvCxnSpPr/>
          <p:nvPr/>
        </p:nvCxnSpPr>
        <p:spPr>
          <a:xfrm>
            <a:off x="4052575" y="6842216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04F74B7-8592-D24C-9541-00F0B4D7F712}"/>
              </a:ext>
            </a:extLst>
          </p:cNvPr>
          <p:cNvSpPr/>
          <p:nvPr/>
        </p:nvSpPr>
        <p:spPr>
          <a:xfrm>
            <a:off x="2420397" y="6897820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25" name="图形 24" descr="便携式计算机">
            <a:extLst>
              <a:ext uri="{FF2B5EF4-FFF2-40B4-BE49-F238E27FC236}">
                <a16:creationId xmlns:a16="http://schemas.microsoft.com/office/drawing/2014/main" id="{A5189BC2-4525-C641-9549-7950CCB4F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9899" y="4812706"/>
            <a:ext cx="914400" cy="914400"/>
          </a:xfrm>
          <a:prstGeom prst="rect">
            <a:avLst/>
          </a:prstGeom>
        </p:spPr>
      </p:pic>
      <p:pic>
        <p:nvPicPr>
          <p:cNvPr id="26" name="图形 25" descr="便携式计算机">
            <a:extLst>
              <a:ext uri="{FF2B5EF4-FFF2-40B4-BE49-F238E27FC236}">
                <a16:creationId xmlns:a16="http://schemas.microsoft.com/office/drawing/2014/main" id="{68DCC487-931A-A94A-A1B5-9670BDFE0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718" y="5539221"/>
            <a:ext cx="914400" cy="914400"/>
          </a:xfrm>
          <a:prstGeom prst="rect">
            <a:avLst/>
          </a:prstGeom>
        </p:spPr>
      </p:pic>
      <p:pic>
        <p:nvPicPr>
          <p:cNvPr id="27" name="图形 26" descr="便携式计算机">
            <a:extLst>
              <a:ext uri="{FF2B5EF4-FFF2-40B4-BE49-F238E27FC236}">
                <a16:creationId xmlns:a16="http://schemas.microsoft.com/office/drawing/2014/main" id="{01CD4872-B507-364E-A7C5-19D4EC921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725" y="7486638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F26C2BF7-02F4-0845-BC3F-859BED712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3022" y="6554305"/>
            <a:ext cx="914400" cy="914400"/>
          </a:xfrm>
          <a:prstGeom prst="rect">
            <a:avLst/>
          </a:prstGeom>
        </p:spPr>
      </p:pic>
      <p:pic>
        <p:nvPicPr>
          <p:cNvPr id="36" name="图形 35" descr="便携式计算机">
            <a:extLst>
              <a:ext uri="{FF2B5EF4-FFF2-40B4-BE49-F238E27FC236}">
                <a16:creationId xmlns:a16="http://schemas.microsoft.com/office/drawing/2014/main" id="{4E135F94-5E2F-D84D-8514-0F0DCA2B9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517" y="74866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76">
            <a:extLst>
              <a:ext uri="{FF2B5EF4-FFF2-40B4-BE49-F238E27FC236}">
                <a16:creationId xmlns:a16="http://schemas.microsoft.com/office/drawing/2014/main" id="{60CE6012-8397-144C-AC20-A537825067ED}"/>
              </a:ext>
            </a:extLst>
          </p:cNvPr>
          <p:cNvSpPr/>
          <p:nvPr/>
        </p:nvSpPr>
        <p:spPr>
          <a:xfrm>
            <a:off x="2409490" y="5841322"/>
            <a:ext cx="2575299" cy="19310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            发送者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E944CA7C-5171-4C4C-8983-9DBBD7D731A5}"/>
              </a:ext>
            </a:extLst>
          </p:cNvPr>
          <p:cNvSpPr/>
          <p:nvPr/>
        </p:nvSpPr>
        <p:spPr>
          <a:xfrm>
            <a:off x="12004023" y="531696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接受者输入隧道</a:t>
            </a:r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438197DB-3C4D-CF4A-B17A-7D4ADE416275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5179300" y="5697915"/>
            <a:ext cx="1050599" cy="775697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0EF84568-E3C8-9A49-A1C8-70D3E6B5A7BF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 flipV="1">
            <a:off x="7144299" y="5687079"/>
            <a:ext cx="1010308" cy="10836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6A026C2-BF17-D045-AF5A-58E601373484}"/>
              </a:ext>
            </a:extLst>
          </p:cNvPr>
          <p:cNvSpPr/>
          <p:nvPr/>
        </p:nvSpPr>
        <p:spPr>
          <a:xfrm>
            <a:off x="3379928" y="7068167"/>
            <a:ext cx="1334069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本地数据库</a:t>
            </a: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C87248E-DE7D-2D42-A0AE-DE8C99CD6E1A}"/>
              </a:ext>
            </a:extLst>
          </p:cNvPr>
          <p:cNvCxnSpPr/>
          <p:nvPr/>
        </p:nvCxnSpPr>
        <p:spPr>
          <a:xfrm>
            <a:off x="4052575" y="6463393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图形 92" descr="便携式计算机">
            <a:extLst>
              <a:ext uri="{FF2B5EF4-FFF2-40B4-BE49-F238E27FC236}">
                <a16:creationId xmlns:a16="http://schemas.microsoft.com/office/drawing/2014/main" id="{DBD49152-8F29-E246-9049-321A282BD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5240715"/>
            <a:ext cx="914400" cy="914400"/>
          </a:xfrm>
          <a:prstGeom prst="rect">
            <a:avLst/>
          </a:prstGeom>
        </p:spPr>
      </p:pic>
      <p:pic>
        <p:nvPicPr>
          <p:cNvPr id="94" name="图形 93" descr="便携式计算机">
            <a:extLst>
              <a:ext uri="{FF2B5EF4-FFF2-40B4-BE49-F238E27FC236}">
                <a16:creationId xmlns:a16="http://schemas.microsoft.com/office/drawing/2014/main" id="{E60CFB8C-8853-0F4E-AB17-7E14C41F9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5229879"/>
            <a:ext cx="914400" cy="914400"/>
          </a:xfrm>
          <a:prstGeom prst="rect">
            <a:avLst/>
          </a:prstGeom>
        </p:spPr>
      </p:pic>
      <p:pic>
        <p:nvPicPr>
          <p:cNvPr id="96" name="图形 95" descr="便携式计算机">
            <a:extLst>
              <a:ext uri="{FF2B5EF4-FFF2-40B4-BE49-F238E27FC236}">
                <a16:creationId xmlns:a16="http://schemas.microsoft.com/office/drawing/2014/main" id="{DBACE4F9-DE6D-5348-931B-A7FF93E7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5229879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7161BF-3382-CA43-94D1-658BAC3B8807}"/>
              </a:ext>
            </a:extLst>
          </p:cNvPr>
          <p:cNvSpPr/>
          <p:nvPr/>
        </p:nvSpPr>
        <p:spPr>
          <a:xfrm>
            <a:off x="2433377" y="6491195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其他节点信息</a:t>
            </a:r>
          </a:p>
        </p:txBody>
      </p: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4E9A78A9-CA81-C345-8082-4657E135AE66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9069007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52442004-2BD9-BC4D-8B9B-27430118D105}"/>
              </a:ext>
            </a:extLst>
          </p:cNvPr>
          <p:cNvCxnSpPr>
            <a:cxnSpLocks/>
            <a:stCxn id="96" idx="3"/>
            <a:endCxn id="78" idx="1"/>
          </p:cNvCxnSpPr>
          <p:nvPr/>
        </p:nvCxnSpPr>
        <p:spPr>
          <a:xfrm>
            <a:off x="10993715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6F6AA093-FE52-8B49-B460-2A9A8B35D155}"/>
              </a:ext>
            </a:extLst>
          </p:cNvPr>
          <p:cNvSpPr/>
          <p:nvPr/>
        </p:nvSpPr>
        <p:spPr>
          <a:xfrm>
            <a:off x="6995978" y="487138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发送者输出隧道</a:t>
            </a: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4E937EEA-60F4-324D-B844-D44FAE26FE83}"/>
              </a:ext>
            </a:extLst>
          </p:cNvPr>
          <p:cNvSpPr/>
          <p:nvPr/>
        </p:nvSpPr>
        <p:spPr>
          <a:xfrm>
            <a:off x="12004023" y="760081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接受者输出隧道</a:t>
            </a:r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4E3D577B-8B1E-D343-89B7-6CF82EE0DF5E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 flipV="1">
            <a:off x="7144299" y="7970929"/>
            <a:ext cx="1010308" cy="10836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图形 111" descr="便携式计算机">
            <a:extLst>
              <a:ext uri="{FF2B5EF4-FFF2-40B4-BE49-F238E27FC236}">
                <a16:creationId xmlns:a16="http://schemas.microsoft.com/office/drawing/2014/main" id="{9F31FE4B-DFFC-B747-AB93-AF0188E4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7524565"/>
            <a:ext cx="914400" cy="914400"/>
          </a:xfrm>
          <a:prstGeom prst="rect">
            <a:avLst/>
          </a:prstGeom>
        </p:spPr>
      </p:pic>
      <p:pic>
        <p:nvPicPr>
          <p:cNvPr id="113" name="图形 112" descr="便携式计算机">
            <a:extLst>
              <a:ext uri="{FF2B5EF4-FFF2-40B4-BE49-F238E27FC236}">
                <a16:creationId xmlns:a16="http://schemas.microsoft.com/office/drawing/2014/main" id="{51BA4823-7B80-7344-B941-34C77F78F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7513729"/>
            <a:ext cx="914400" cy="914400"/>
          </a:xfrm>
          <a:prstGeom prst="rect">
            <a:avLst/>
          </a:prstGeom>
        </p:spPr>
      </p:pic>
      <p:pic>
        <p:nvPicPr>
          <p:cNvPr id="114" name="图形 113" descr="便携式计算机">
            <a:extLst>
              <a:ext uri="{FF2B5EF4-FFF2-40B4-BE49-F238E27FC236}">
                <a16:creationId xmlns:a16="http://schemas.microsoft.com/office/drawing/2014/main" id="{0EB5A10D-D443-E447-BB4F-9AD51049D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7513729"/>
            <a:ext cx="914400" cy="914400"/>
          </a:xfrm>
          <a:prstGeom prst="rect">
            <a:avLst/>
          </a:prstGeom>
        </p:spPr>
      </p:pic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B103DB3B-6182-B841-B298-DD3D285F5C36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9069007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FE325E5B-6ABF-6249-A617-39BDD469780B}"/>
              </a:ext>
            </a:extLst>
          </p:cNvPr>
          <p:cNvCxnSpPr>
            <a:cxnSpLocks/>
            <a:stCxn id="114" idx="3"/>
            <a:endCxn id="110" idx="1"/>
          </p:cNvCxnSpPr>
          <p:nvPr/>
        </p:nvCxnSpPr>
        <p:spPr>
          <a:xfrm>
            <a:off x="10993715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EA5B58E0-E620-604E-BAA3-10A497471CAE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5121625" y="7267152"/>
            <a:ext cx="1108274" cy="714613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D4E266FF-84F0-C248-98B3-A67179D8F988}"/>
              </a:ext>
            </a:extLst>
          </p:cNvPr>
          <p:cNvSpPr/>
          <p:nvPr/>
        </p:nvSpPr>
        <p:spPr>
          <a:xfrm>
            <a:off x="6995978" y="720606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发送者输入隧道</a:t>
            </a:r>
          </a:p>
        </p:txBody>
      </p:sp>
    </p:spTree>
    <p:extLst>
      <p:ext uri="{BB962C8B-B14F-4D97-AF65-F5344CB8AC3E}">
        <p14:creationId xmlns:p14="http://schemas.microsoft.com/office/powerpoint/2010/main" val="163642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0" y="590752"/>
            <a:ext cx="5423424" cy="417263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074E44-404D-F241-9DE5-2EFB75196709}"/>
              </a:ext>
            </a:extLst>
          </p:cNvPr>
          <p:cNvSpPr/>
          <p:nvPr/>
        </p:nvSpPr>
        <p:spPr>
          <a:xfrm>
            <a:off x="1148317" y="6018029"/>
            <a:ext cx="1714943" cy="4614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客户端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2701DD-5F49-CB43-8FC8-22C13F62D8B7}"/>
              </a:ext>
            </a:extLst>
          </p:cNvPr>
          <p:cNvSpPr/>
          <p:nvPr/>
        </p:nvSpPr>
        <p:spPr>
          <a:xfrm>
            <a:off x="6747909" y="6018032"/>
            <a:ext cx="2782186" cy="119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资源所有者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895AEB-00F7-2F45-911F-D180C65D8CEF}"/>
              </a:ext>
            </a:extLst>
          </p:cNvPr>
          <p:cNvSpPr/>
          <p:nvPr/>
        </p:nvSpPr>
        <p:spPr>
          <a:xfrm>
            <a:off x="6747909" y="7729846"/>
            <a:ext cx="2782186" cy="119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授权服务器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5BD610-632E-F04A-AC9C-6A8B9DF86445}"/>
              </a:ext>
            </a:extLst>
          </p:cNvPr>
          <p:cNvSpPr/>
          <p:nvPr/>
        </p:nvSpPr>
        <p:spPr>
          <a:xfrm>
            <a:off x="6747909" y="9441664"/>
            <a:ext cx="2782186" cy="119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资源服务器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E3E514D-F6B6-0F40-99A1-74307FE5660B}"/>
              </a:ext>
            </a:extLst>
          </p:cNvPr>
          <p:cNvCxnSpPr>
            <a:cxnSpLocks/>
          </p:cNvCxnSpPr>
          <p:nvPr/>
        </p:nvCxnSpPr>
        <p:spPr>
          <a:xfrm>
            <a:off x="2863260" y="6400800"/>
            <a:ext cx="385651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3BC3951-BCE4-FF45-AB6A-B0B0FC0837AF}"/>
              </a:ext>
            </a:extLst>
          </p:cNvPr>
          <p:cNvSpPr txBox="1"/>
          <p:nvPr/>
        </p:nvSpPr>
        <p:spPr>
          <a:xfrm>
            <a:off x="4113319" y="597309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授权请求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B527BAA-DEF2-6942-9C89-D88598DA1A5A}"/>
              </a:ext>
            </a:extLst>
          </p:cNvPr>
          <p:cNvCxnSpPr>
            <a:cxnSpLocks/>
          </p:cNvCxnSpPr>
          <p:nvPr/>
        </p:nvCxnSpPr>
        <p:spPr>
          <a:xfrm>
            <a:off x="2863260" y="8126818"/>
            <a:ext cx="385651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078FC30-4B9B-D24A-B20A-649A3D7664C8}"/>
              </a:ext>
            </a:extLst>
          </p:cNvPr>
          <p:cNvCxnSpPr>
            <a:cxnSpLocks/>
          </p:cNvCxnSpPr>
          <p:nvPr/>
        </p:nvCxnSpPr>
        <p:spPr>
          <a:xfrm>
            <a:off x="2863259" y="9828027"/>
            <a:ext cx="3856517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77250CB-37D8-9B40-A48C-8C021DAB1DC1}"/>
              </a:ext>
            </a:extLst>
          </p:cNvPr>
          <p:cNvCxnSpPr>
            <a:cxnSpLocks/>
          </p:cNvCxnSpPr>
          <p:nvPr/>
        </p:nvCxnSpPr>
        <p:spPr>
          <a:xfrm>
            <a:off x="2863258" y="6829646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54EC2B-A74B-B54E-B13B-45EFF03A1508}"/>
              </a:ext>
            </a:extLst>
          </p:cNvPr>
          <p:cNvSpPr txBox="1"/>
          <p:nvPr/>
        </p:nvSpPr>
        <p:spPr>
          <a:xfrm>
            <a:off x="4141451" y="6888425"/>
            <a:ext cx="135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授权许可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BA9B05-9808-E248-8758-3DAF835AB09E}"/>
              </a:ext>
            </a:extLst>
          </p:cNvPr>
          <p:cNvSpPr txBox="1"/>
          <p:nvPr/>
        </p:nvSpPr>
        <p:spPr>
          <a:xfrm>
            <a:off x="4113319" y="769014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授权许可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34BB3D-E9BE-314D-9045-4BF27CC3E2B0}"/>
              </a:ext>
            </a:extLst>
          </p:cNvPr>
          <p:cNvSpPr txBox="1"/>
          <p:nvPr/>
        </p:nvSpPr>
        <p:spPr>
          <a:xfrm>
            <a:off x="4113319" y="859748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访问凭证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83D6F1C-A310-A042-8914-46B48466458D}"/>
              </a:ext>
            </a:extLst>
          </p:cNvPr>
          <p:cNvCxnSpPr>
            <a:cxnSpLocks/>
          </p:cNvCxnSpPr>
          <p:nvPr/>
        </p:nvCxnSpPr>
        <p:spPr>
          <a:xfrm>
            <a:off x="2891392" y="8534400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8141AB1-D4A3-4148-B540-8CA1A47ED6F9}"/>
              </a:ext>
            </a:extLst>
          </p:cNvPr>
          <p:cNvCxnSpPr>
            <a:cxnSpLocks/>
          </p:cNvCxnSpPr>
          <p:nvPr/>
        </p:nvCxnSpPr>
        <p:spPr>
          <a:xfrm>
            <a:off x="2891392" y="10260419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CFFA31D-6B93-5147-8CA7-69B658664CF7}"/>
              </a:ext>
            </a:extLst>
          </p:cNvPr>
          <p:cNvSpPr txBox="1"/>
          <p:nvPr/>
        </p:nvSpPr>
        <p:spPr>
          <a:xfrm>
            <a:off x="4137773" y="942535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访问凭证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620216-7EB9-7445-B7C7-ED599144FFF6}"/>
              </a:ext>
            </a:extLst>
          </p:cNvPr>
          <p:cNvSpPr txBox="1"/>
          <p:nvPr/>
        </p:nvSpPr>
        <p:spPr>
          <a:xfrm>
            <a:off x="4137773" y="1033269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返回资源</a:t>
            </a:r>
          </a:p>
        </p:txBody>
      </p:sp>
    </p:spTree>
    <p:extLst>
      <p:ext uri="{BB962C8B-B14F-4D97-AF65-F5344CB8AC3E}">
        <p14:creationId xmlns:p14="http://schemas.microsoft.com/office/powerpoint/2010/main" val="287245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3021742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4797460" y="513140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2058387" y="469700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94E997-750A-5D41-9DD2-2D642AD238B5}"/>
              </a:ext>
            </a:extLst>
          </p:cNvPr>
          <p:cNvSpPr/>
          <p:nvPr/>
        </p:nvSpPr>
        <p:spPr>
          <a:xfrm>
            <a:off x="4357231" y="3868776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endParaRPr kumimoji="1" lang="zh-CN" altLang="en-US" sz="1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F3305C8-EA25-A14D-9BEC-F28FCD209193}"/>
              </a:ext>
            </a:extLst>
          </p:cNvPr>
          <p:cNvSpPr/>
          <p:nvPr/>
        </p:nvSpPr>
        <p:spPr>
          <a:xfrm>
            <a:off x="6353963" y="3855709"/>
            <a:ext cx="753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BB5AD2-1DF9-2548-BF49-802EB679BECF}"/>
              </a:ext>
            </a:extLst>
          </p:cNvPr>
          <p:cNvSpPr/>
          <p:nvPr/>
        </p:nvSpPr>
        <p:spPr>
          <a:xfrm>
            <a:off x="4195871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85A6ED6-17BE-334B-8942-572C92CC149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737303" y="4619668"/>
            <a:ext cx="449638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0870E1B-2B90-1E43-BF2E-7B45EAA1809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6259973" y="4619668"/>
            <a:ext cx="470856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35CF65C-4F8B-8846-B689-F4DCBE49C93D}"/>
              </a:ext>
            </a:extLst>
          </p:cNvPr>
          <p:cNvSpPr/>
          <p:nvPr/>
        </p:nvSpPr>
        <p:spPr>
          <a:xfrm>
            <a:off x="6189397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3411435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3411433" y="6011004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3411435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3411435" y="771529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3411435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3411435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H="1" flipV="1">
            <a:off x="5551077" y="7239978"/>
            <a:ext cx="0" cy="2485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5247608" y="8255916"/>
            <a:ext cx="306116" cy="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2058387" y="71177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4329523" y="5677095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6320642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6320641" y="6011004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6320642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6320642" y="7715293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6320642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6320642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8156815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8462931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8156815" y="8255916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6505837" y="5677095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24378BA8-461B-3740-AB91-A2925AF064F0}"/>
              </a:ext>
            </a:extLst>
          </p:cNvPr>
          <p:cNvSpPr/>
          <p:nvPr/>
        </p:nvSpPr>
        <p:spPr>
          <a:xfrm>
            <a:off x="3408788" y="9184936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BR1a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F19FDF2-A61C-914C-9269-F6A3DDC83A83}"/>
              </a:ext>
            </a:extLst>
          </p:cNvPr>
          <p:cNvSpPr/>
          <p:nvPr/>
        </p:nvSpPr>
        <p:spPr>
          <a:xfrm>
            <a:off x="3408788" y="9452713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FC359C9-9745-664C-919C-542D936CDEAA}"/>
              </a:ext>
            </a:extLst>
          </p:cNvPr>
          <p:cNvSpPr/>
          <p:nvPr/>
        </p:nvSpPr>
        <p:spPr>
          <a:xfrm>
            <a:off x="3408788" y="9998405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7003EDCB-296C-604D-A6CF-DA2DB38EF372}"/>
              </a:ext>
            </a:extLst>
          </p:cNvPr>
          <p:cNvCxnSpPr>
            <a:cxnSpLocks/>
          </p:cNvCxnSpPr>
          <p:nvPr/>
        </p:nvCxnSpPr>
        <p:spPr>
          <a:xfrm flipH="1">
            <a:off x="5244961" y="9725559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9540575F-966F-DA4E-8035-AC15D643CE92}"/>
              </a:ext>
            </a:extLst>
          </p:cNvPr>
          <p:cNvSpPr/>
          <p:nvPr/>
        </p:nvSpPr>
        <p:spPr>
          <a:xfrm>
            <a:off x="2054660" y="972555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违约补救</a:t>
            </a:r>
            <a:endParaRPr lang="zh-CN" altLang="en-US" sz="1600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097BA560-C53E-F246-A588-4F33CE6ECBD1}"/>
              </a:ext>
            </a:extLst>
          </p:cNvPr>
          <p:cNvCxnSpPr>
            <a:cxnSpLocks/>
          </p:cNvCxnSpPr>
          <p:nvPr/>
        </p:nvCxnSpPr>
        <p:spPr>
          <a:xfrm flipH="1">
            <a:off x="5244961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7130F840-6B0C-C941-A0C1-6B47A142631F}"/>
              </a:ext>
            </a:extLst>
          </p:cNvPr>
          <p:cNvCxnSpPr>
            <a:cxnSpLocks/>
          </p:cNvCxnSpPr>
          <p:nvPr/>
        </p:nvCxnSpPr>
        <p:spPr>
          <a:xfrm>
            <a:off x="8156815" y="5677094"/>
            <a:ext cx="207707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A341D471-6196-0C43-9C36-C9737EA761B9}"/>
              </a:ext>
            </a:extLst>
          </p:cNvPr>
          <p:cNvSpPr/>
          <p:nvPr/>
        </p:nvSpPr>
        <p:spPr>
          <a:xfrm>
            <a:off x="8079835" y="5248038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支付</a:t>
            </a:r>
            <a:r>
              <a:rPr kumimoji="1" lang="en-US" altLang="zh-CN" sz="1600" dirty="0"/>
              <a:t>0.1</a:t>
            </a:r>
            <a:r>
              <a:rPr kumimoji="1" lang="zh-CN" altLang="en-US" sz="1600" dirty="0"/>
              <a:t>给用户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678AE38-0213-E144-AA7F-383B069A33C8}"/>
              </a:ext>
            </a:extLst>
          </p:cNvPr>
          <p:cNvSpPr/>
          <p:nvPr/>
        </p:nvSpPr>
        <p:spPr>
          <a:xfrm>
            <a:off x="11462927" y="514446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F6A9037-6C79-0D49-9E1A-114D815DA18F}"/>
              </a:ext>
            </a:extLst>
          </p:cNvPr>
          <p:cNvSpPr/>
          <p:nvPr/>
        </p:nvSpPr>
        <p:spPr>
          <a:xfrm>
            <a:off x="10076902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56BFFA3-057F-8D4A-8FFB-F3715E3AE0E4}"/>
              </a:ext>
            </a:extLst>
          </p:cNvPr>
          <p:cNvSpPr/>
          <p:nvPr/>
        </p:nvSpPr>
        <p:spPr>
          <a:xfrm>
            <a:off x="10076900" y="6024071"/>
            <a:ext cx="7264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4F84DCE-4ACE-7047-A675-E3E21F871067}"/>
              </a:ext>
            </a:extLst>
          </p:cNvPr>
          <p:cNvSpPr/>
          <p:nvPr/>
        </p:nvSpPr>
        <p:spPr>
          <a:xfrm>
            <a:off x="10076902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0.4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1CC9D4E-E2A5-D840-B7AF-47F7DB6CD546}"/>
              </a:ext>
            </a:extLst>
          </p:cNvPr>
          <p:cNvSpPr/>
          <p:nvPr/>
        </p:nvSpPr>
        <p:spPr>
          <a:xfrm>
            <a:off x="10076902" y="7728360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C21E0EE-55DD-B543-9C6B-0CA7F4A502A9}"/>
              </a:ext>
            </a:extLst>
          </p:cNvPr>
          <p:cNvSpPr/>
          <p:nvPr/>
        </p:nvSpPr>
        <p:spPr>
          <a:xfrm>
            <a:off x="10076902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8151714-696B-074E-BBD2-9CC197571DBD}"/>
              </a:ext>
            </a:extLst>
          </p:cNvPr>
          <p:cNvSpPr/>
          <p:nvPr/>
        </p:nvSpPr>
        <p:spPr>
          <a:xfrm>
            <a:off x="10076902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F6DCE7C0-8B07-BC47-8DD5-1B7230D912C4}"/>
              </a:ext>
            </a:extLst>
          </p:cNvPr>
          <p:cNvCxnSpPr>
            <a:cxnSpLocks/>
          </p:cNvCxnSpPr>
          <p:nvPr/>
        </p:nvCxnSpPr>
        <p:spPr>
          <a:xfrm flipH="1">
            <a:off x="11913075" y="8268983"/>
            <a:ext cx="306116" cy="0"/>
          </a:xfrm>
          <a:prstGeom prst="straightConnector1">
            <a:avLst/>
          </a:prstGeom>
          <a:ln w="952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AF372806-D4DE-3942-A8E3-D77286B6D8A7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10994990" y="5690162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8B9188C3-B744-2A44-86EF-4E4BF9FC8169}"/>
              </a:ext>
            </a:extLst>
          </p:cNvPr>
          <p:cNvSpPr/>
          <p:nvPr/>
        </p:nvSpPr>
        <p:spPr>
          <a:xfrm>
            <a:off x="12986109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AF63CD4-CA06-BD41-8A36-7367C72A17D6}"/>
              </a:ext>
            </a:extLst>
          </p:cNvPr>
          <p:cNvSpPr/>
          <p:nvPr/>
        </p:nvSpPr>
        <p:spPr>
          <a:xfrm>
            <a:off x="12986108" y="6024071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02A42AB3-418C-C740-AB27-EF4CE4F11CE1}"/>
              </a:ext>
            </a:extLst>
          </p:cNvPr>
          <p:cNvSpPr/>
          <p:nvPr/>
        </p:nvSpPr>
        <p:spPr>
          <a:xfrm>
            <a:off x="12986109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0.6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B26CC758-9F43-9D49-A791-3EB89768DEF8}"/>
              </a:ext>
            </a:extLst>
          </p:cNvPr>
          <p:cNvSpPr/>
          <p:nvPr/>
        </p:nvSpPr>
        <p:spPr>
          <a:xfrm>
            <a:off x="12986109" y="7728360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6DC99FE-36A4-9248-B360-3EC9DA022193}"/>
              </a:ext>
            </a:extLst>
          </p:cNvPr>
          <p:cNvSpPr/>
          <p:nvPr/>
        </p:nvSpPr>
        <p:spPr>
          <a:xfrm>
            <a:off x="12986109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3CF0704F-A2D1-3440-9FCB-A589BF1F6A90}"/>
              </a:ext>
            </a:extLst>
          </p:cNvPr>
          <p:cNvSpPr/>
          <p:nvPr/>
        </p:nvSpPr>
        <p:spPr>
          <a:xfrm>
            <a:off x="12986109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4D09F185-81E4-4440-8588-0C2F4633450E}"/>
              </a:ext>
            </a:extLst>
          </p:cNvPr>
          <p:cNvCxnSpPr>
            <a:cxnSpLocks/>
          </p:cNvCxnSpPr>
          <p:nvPr/>
        </p:nvCxnSpPr>
        <p:spPr>
          <a:xfrm flipH="1">
            <a:off x="14822282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411FB77-75D7-F34A-A358-AF828258C2F6}"/>
              </a:ext>
            </a:extLst>
          </p:cNvPr>
          <p:cNvCxnSpPr>
            <a:cxnSpLocks/>
          </p:cNvCxnSpPr>
          <p:nvPr/>
        </p:nvCxnSpPr>
        <p:spPr>
          <a:xfrm flipV="1">
            <a:off x="15128398" y="725304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0D3C29FE-F96C-B74F-98DB-FEF94CD8790F}"/>
              </a:ext>
            </a:extLst>
          </p:cNvPr>
          <p:cNvCxnSpPr>
            <a:cxnSpLocks/>
          </p:cNvCxnSpPr>
          <p:nvPr/>
        </p:nvCxnSpPr>
        <p:spPr>
          <a:xfrm flipH="1">
            <a:off x="14822282" y="826898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70C0A3F5-ADD6-784F-9DC9-B29D387FABAE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13171304" y="5690162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FFE2660E-11B6-3B4E-B7A1-5CE52E7D871D}"/>
              </a:ext>
            </a:extLst>
          </p:cNvPr>
          <p:cNvCxnSpPr>
            <a:cxnSpLocks/>
          </p:cNvCxnSpPr>
          <p:nvPr/>
        </p:nvCxnSpPr>
        <p:spPr>
          <a:xfrm flipH="1">
            <a:off x="11910428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514B80D0-F293-F644-BBF3-DA2288F254C1}"/>
              </a:ext>
            </a:extLst>
          </p:cNvPr>
          <p:cNvCxnSpPr>
            <a:cxnSpLocks/>
          </p:cNvCxnSpPr>
          <p:nvPr/>
        </p:nvCxnSpPr>
        <p:spPr>
          <a:xfrm flipV="1">
            <a:off x="12216544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491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5783621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8474214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11164807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3855400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6089621" y="5140695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4161400" y="5134707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6089621" y="5134707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6395621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8428848" y="4747606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1191" y="4626272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0818" y="5391226"/>
            <a:ext cx="668198" cy="66819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6591115" y="618782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kumimoji="1" lang="zh-CN" altLang="en-US" dirty="0"/>
              <a:t>依次构建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9086214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11776807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2411" y="5391226"/>
            <a:ext cx="668198" cy="668198"/>
          </a:xfrm>
          <a:prstGeom prst="rect">
            <a:avLst/>
          </a:prstGeom>
        </p:spPr>
      </p:pic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A1DAFAEF-C1F4-F244-9FF1-52D8135B49B2}"/>
              </a:ext>
            </a:extLst>
          </p:cNvPr>
          <p:cNvCxnSpPr>
            <a:cxnSpLocks/>
          </p:cNvCxnSpPr>
          <p:nvPr/>
        </p:nvCxnSpPr>
        <p:spPr>
          <a:xfrm>
            <a:off x="10129797" y="6438304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7C56B71-B5EB-CE44-98B8-EDADF4121DF4}"/>
              </a:ext>
            </a:extLst>
          </p:cNvPr>
          <p:cNvSpPr/>
          <p:nvPr/>
        </p:nvSpPr>
        <p:spPr>
          <a:xfrm>
            <a:off x="5783621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916B04E1-64A6-5A4D-8835-FF5BBE65D2B4}"/>
              </a:ext>
            </a:extLst>
          </p:cNvPr>
          <p:cNvSpPr/>
          <p:nvPr/>
        </p:nvSpPr>
        <p:spPr>
          <a:xfrm>
            <a:off x="8474214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51F7663A-0DCE-3143-A231-0D88FC29202D}"/>
              </a:ext>
            </a:extLst>
          </p:cNvPr>
          <p:cNvSpPr/>
          <p:nvPr/>
        </p:nvSpPr>
        <p:spPr>
          <a:xfrm>
            <a:off x="11164807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F48391A4-CB8D-4145-84DE-40CFEFC6094D}"/>
              </a:ext>
            </a:extLst>
          </p:cNvPr>
          <p:cNvSpPr/>
          <p:nvPr/>
        </p:nvSpPr>
        <p:spPr>
          <a:xfrm>
            <a:off x="13855400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0E26DF5F-4EBA-9F48-BF53-A2AB6FA78646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395621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3BC10FB-2F69-7B4E-8A6B-D3E22FA16DBC}"/>
              </a:ext>
            </a:extLst>
          </p:cNvPr>
          <p:cNvSpPr txBox="1"/>
          <p:nvPr/>
        </p:nvSpPr>
        <p:spPr>
          <a:xfrm>
            <a:off x="11906263" y="77956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3.</a:t>
            </a:r>
            <a:r>
              <a:rPr kumimoji="1" lang="zh-CN" altLang="en-US" dirty="0"/>
              <a:t> 使用私密值解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锁合约获取资产</a:t>
            </a:r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E3DC4E13-A8AB-6944-933C-B569ADAC33D4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9086214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6294DAF-3451-4A4F-AF19-DCA3EEC18D89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11776807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图形 89" descr="锁">
            <a:extLst>
              <a:ext uri="{FF2B5EF4-FFF2-40B4-BE49-F238E27FC236}">
                <a16:creationId xmlns:a16="http://schemas.microsoft.com/office/drawing/2014/main" id="{E07ED942-4976-2C42-80CF-DB8EE33E5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9319" y="5391226"/>
            <a:ext cx="668198" cy="668198"/>
          </a:xfrm>
          <a:prstGeom prst="rect">
            <a:avLst/>
          </a:prstGeom>
        </p:spPr>
      </p:pic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E2BA7383-3269-4A40-B1A8-7DEC9FF4455C}"/>
              </a:ext>
            </a:extLst>
          </p:cNvPr>
          <p:cNvCxnSpPr>
            <a:cxnSpLocks/>
          </p:cNvCxnSpPr>
          <p:nvPr/>
        </p:nvCxnSpPr>
        <p:spPr>
          <a:xfrm>
            <a:off x="10125510" y="8251602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形 93" descr="钥匙">
            <a:extLst>
              <a:ext uri="{FF2B5EF4-FFF2-40B4-BE49-F238E27FC236}">
                <a16:creationId xmlns:a16="http://schemas.microsoft.com/office/drawing/2014/main" id="{0369CB10-CB44-6342-91EE-3F5F4E635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510" y="7120580"/>
            <a:ext cx="612000" cy="612000"/>
          </a:xfrm>
          <a:prstGeom prst="rect">
            <a:avLst/>
          </a:prstGeom>
        </p:spPr>
      </p:pic>
      <p:pic>
        <p:nvPicPr>
          <p:cNvPr id="95" name="图形 94" descr="解除锁定">
            <a:extLst>
              <a:ext uri="{FF2B5EF4-FFF2-40B4-BE49-F238E27FC236}">
                <a16:creationId xmlns:a16="http://schemas.microsoft.com/office/drawing/2014/main" id="{FD43C525-EC69-EE4D-A417-4E7AFB2E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064" y="8841328"/>
            <a:ext cx="612001" cy="612001"/>
          </a:xfrm>
          <a:prstGeom prst="rect">
            <a:avLst/>
          </a:prstGeom>
        </p:spPr>
      </p:pic>
      <p:sp>
        <p:nvSpPr>
          <p:cNvPr id="96" name="圆角矩形 95">
            <a:extLst>
              <a:ext uri="{FF2B5EF4-FFF2-40B4-BE49-F238E27FC236}">
                <a16:creationId xmlns:a16="http://schemas.microsoft.com/office/drawing/2014/main" id="{9C9B8C8B-A8FB-C94F-8431-BD3E5D2905AE}"/>
              </a:ext>
            </a:extLst>
          </p:cNvPr>
          <p:cNvSpPr/>
          <p:nvPr/>
        </p:nvSpPr>
        <p:spPr>
          <a:xfrm>
            <a:off x="5783621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43E25061-7B1F-2C46-8C6B-076F39A6F29D}"/>
              </a:ext>
            </a:extLst>
          </p:cNvPr>
          <p:cNvSpPr/>
          <p:nvPr/>
        </p:nvSpPr>
        <p:spPr>
          <a:xfrm>
            <a:off x="8474214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1F30B8C-FF49-1C47-B438-F60F4D2E6BA4}"/>
              </a:ext>
            </a:extLst>
          </p:cNvPr>
          <p:cNvSpPr/>
          <p:nvPr/>
        </p:nvSpPr>
        <p:spPr>
          <a:xfrm>
            <a:off x="11164807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22C5839F-149B-094B-8740-77F575163AD5}"/>
              </a:ext>
            </a:extLst>
          </p:cNvPr>
          <p:cNvSpPr/>
          <p:nvPr/>
        </p:nvSpPr>
        <p:spPr>
          <a:xfrm>
            <a:off x="13855400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23376517-52BA-BD4D-BCFA-4B9BF2300D5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395621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188CFD0-D7A3-A342-B1B9-A88D9DB0FBA0}"/>
              </a:ext>
            </a:extLst>
          </p:cNvPr>
          <p:cNvSpPr txBox="1"/>
          <p:nvPr/>
        </p:nvSpPr>
        <p:spPr>
          <a:xfrm>
            <a:off x="8780214" y="988950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完成资产从</a:t>
            </a:r>
            <a:r>
              <a:rPr kumimoji="1" lang="en-US" altLang="zh-CN" dirty="0"/>
              <a:t>A</a:t>
            </a:r>
            <a:r>
              <a:rPr kumimoji="1" lang="zh-CN" altLang="en-US" dirty="0"/>
              <a:t>转移到</a:t>
            </a:r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C862C6D6-291F-7A49-A95A-CF7BF6316B0F}"/>
              </a:ext>
            </a:extLst>
          </p:cNvPr>
          <p:cNvCxnSpPr>
            <a:cxnSpLocks/>
            <a:stCxn id="97" idx="3"/>
            <a:endCxn id="98" idx="1"/>
          </p:cNvCxnSpPr>
          <p:nvPr/>
        </p:nvCxnSpPr>
        <p:spPr>
          <a:xfrm>
            <a:off x="9086214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D641A2A4-24F6-CD47-8A25-ADECD7CA3B8E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11776807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" name="图形 103" descr="解除锁定">
            <a:extLst>
              <a:ext uri="{FF2B5EF4-FFF2-40B4-BE49-F238E27FC236}">
                <a16:creationId xmlns:a16="http://schemas.microsoft.com/office/drawing/2014/main" id="{2CCA62B4-047F-2E44-9AB5-61DB7E711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417" y="8837821"/>
            <a:ext cx="612001" cy="612001"/>
          </a:xfrm>
          <a:prstGeom prst="rect">
            <a:avLst/>
          </a:prstGeom>
        </p:spPr>
      </p:pic>
      <p:pic>
        <p:nvPicPr>
          <p:cNvPr id="105" name="图形 104" descr="解除锁定">
            <a:extLst>
              <a:ext uri="{FF2B5EF4-FFF2-40B4-BE49-F238E27FC236}">
                <a16:creationId xmlns:a16="http://schemas.microsoft.com/office/drawing/2014/main" id="{90F53AD8-4F86-C44B-B499-8EE2C4AAA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0723" y="8811114"/>
            <a:ext cx="612001" cy="612001"/>
          </a:xfrm>
          <a:prstGeom prst="rect">
            <a:avLst/>
          </a:prstGeom>
        </p:spPr>
      </p:pic>
      <p:pic>
        <p:nvPicPr>
          <p:cNvPr id="106" name="图形 105" descr="钥匙">
            <a:extLst>
              <a:ext uri="{FF2B5EF4-FFF2-40B4-BE49-F238E27FC236}">
                <a16:creationId xmlns:a16="http://schemas.microsoft.com/office/drawing/2014/main" id="{D2C10F95-F7A4-6E47-B3EA-E2E577D1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8257" y="7135939"/>
            <a:ext cx="612000" cy="612000"/>
          </a:xfrm>
          <a:prstGeom prst="rect">
            <a:avLst/>
          </a:prstGeom>
        </p:spPr>
      </p:pic>
      <p:pic>
        <p:nvPicPr>
          <p:cNvPr id="107" name="图形 106" descr="钥匙">
            <a:extLst>
              <a:ext uri="{FF2B5EF4-FFF2-40B4-BE49-F238E27FC236}">
                <a16:creationId xmlns:a16="http://schemas.microsoft.com/office/drawing/2014/main" id="{04694CD1-26BF-AA40-8C6C-D2D743EDB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664" y="712058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7" y="3599656"/>
            <a:ext cx="4777245" cy="68580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C2DE1DA-6B01-DD4A-ACBC-38E3B024151D}"/>
              </a:ext>
            </a:extLst>
          </p:cNvPr>
          <p:cNvSpPr/>
          <p:nvPr/>
        </p:nvSpPr>
        <p:spPr>
          <a:xfrm>
            <a:off x="8758238" y="5071269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AEB3490-E401-8442-9D58-3C093CE5A4AC}"/>
              </a:ext>
            </a:extLst>
          </p:cNvPr>
          <p:cNvSpPr/>
          <p:nvPr/>
        </p:nvSpPr>
        <p:spPr>
          <a:xfrm>
            <a:off x="8758238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744CDDE-8FC7-5F43-894E-315AE46F0614}"/>
              </a:ext>
            </a:extLst>
          </p:cNvPr>
          <p:cNvSpPr/>
          <p:nvPr/>
        </p:nvSpPr>
        <p:spPr>
          <a:xfrm>
            <a:off x="12239626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74182FE-515C-8748-BC00-A6F14024153E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10844213" y="5071269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91EE4EC6-812D-1F4F-A967-BC736427E8BE}"/>
              </a:ext>
            </a:extLst>
          </p:cNvPr>
          <p:cNvSpPr/>
          <p:nvPr/>
        </p:nvSpPr>
        <p:spPr>
          <a:xfrm>
            <a:off x="10844212" y="543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548E9C-E639-C442-8C22-2C05CE426AA5}"/>
              </a:ext>
            </a:extLst>
          </p:cNvPr>
          <p:cNvSpPr/>
          <p:nvPr/>
        </p:nvSpPr>
        <p:spPr>
          <a:xfrm>
            <a:off x="11204211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F374B7-6389-3149-B0F8-E54F55AA8C4D}"/>
              </a:ext>
            </a:extLst>
          </p:cNvPr>
          <p:cNvSpPr/>
          <p:nvPr/>
        </p:nvSpPr>
        <p:spPr>
          <a:xfrm>
            <a:off x="11564209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1C624EC-E7E3-DE43-B453-6ECBDFC52814}"/>
              </a:ext>
            </a:extLst>
          </p:cNvPr>
          <p:cNvSpPr/>
          <p:nvPr/>
        </p:nvSpPr>
        <p:spPr>
          <a:xfrm>
            <a:off x="104842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032410-E76F-2445-A0B4-6A67A433B05E}"/>
              </a:ext>
            </a:extLst>
          </p:cNvPr>
          <p:cNvSpPr/>
          <p:nvPr/>
        </p:nvSpPr>
        <p:spPr>
          <a:xfrm>
            <a:off x="101281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8CA5EE-D4C3-FA4B-8BE8-8C7AA60DC5F4}"/>
              </a:ext>
            </a:extLst>
          </p:cNvPr>
          <p:cNvSpPr/>
          <p:nvPr/>
        </p:nvSpPr>
        <p:spPr>
          <a:xfrm>
            <a:off x="10840313" y="507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9695476" y="4114006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F929D98-4A7F-D64D-863C-30131AE12223}"/>
              </a:ext>
            </a:extLst>
          </p:cNvPr>
          <p:cNvSpPr/>
          <p:nvPr/>
        </p:nvSpPr>
        <p:spPr>
          <a:xfrm>
            <a:off x="10107113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A10B56-4D47-544F-B29E-487F78960156}"/>
              </a:ext>
            </a:extLst>
          </p:cNvPr>
          <p:cNvSpPr/>
          <p:nvPr/>
        </p:nvSpPr>
        <p:spPr>
          <a:xfrm>
            <a:off x="10488918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E43DFC5-7FBE-134E-8C30-DA8DC6F06774}"/>
              </a:ext>
            </a:extLst>
          </p:cNvPr>
          <p:cNvSpPr/>
          <p:nvPr/>
        </p:nvSpPr>
        <p:spPr>
          <a:xfrm>
            <a:off x="10863206" y="44869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5B9944D-3890-3D4D-B85B-EA46F84EA641}"/>
              </a:ext>
            </a:extLst>
          </p:cNvPr>
          <p:cNvSpPr/>
          <p:nvPr/>
        </p:nvSpPr>
        <p:spPr>
          <a:xfrm>
            <a:off x="11564209" y="4478339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/>
          <p:nvPr/>
        </p:nvCxnSpPr>
        <p:spPr>
          <a:xfrm flipH="1">
            <a:off x="9943015" y="3913982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FF31B0-09C0-0540-8BC8-338C4BE58BBB}"/>
              </a:ext>
            </a:extLst>
          </p:cNvPr>
          <p:cNvSpPr/>
          <p:nvPr/>
        </p:nvSpPr>
        <p:spPr>
          <a:xfrm>
            <a:off x="8758238" y="7721600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12EFAD9-2664-2948-80FE-8CB39186BCA2}"/>
              </a:ext>
            </a:extLst>
          </p:cNvPr>
          <p:cNvSpPr/>
          <p:nvPr/>
        </p:nvSpPr>
        <p:spPr>
          <a:xfrm>
            <a:off x="8758238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FBC5F09-69F6-F74F-957B-1F324D26C168}"/>
              </a:ext>
            </a:extLst>
          </p:cNvPr>
          <p:cNvSpPr/>
          <p:nvPr/>
        </p:nvSpPr>
        <p:spPr>
          <a:xfrm>
            <a:off x="12239626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4936425-66DD-2941-BA8E-19BA86BE567A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0844213" y="7721600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4BDF831-D941-774A-869B-E636C7C2BF87}"/>
              </a:ext>
            </a:extLst>
          </p:cNvPr>
          <p:cNvSpPr/>
          <p:nvPr/>
        </p:nvSpPr>
        <p:spPr>
          <a:xfrm>
            <a:off x="10844212" y="809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9871344-ED2E-FE4C-B583-2C14F1787979}"/>
              </a:ext>
            </a:extLst>
          </p:cNvPr>
          <p:cNvSpPr/>
          <p:nvPr/>
        </p:nvSpPr>
        <p:spPr>
          <a:xfrm>
            <a:off x="10118189" y="772809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4CEF571-20D5-8E49-A881-909824547962}"/>
              </a:ext>
            </a:extLst>
          </p:cNvPr>
          <p:cNvSpPr/>
          <p:nvPr/>
        </p:nvSpPr>
        <p:spPr>
          <a:xfrm>
            <a:off x="10480197" y="773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604E827-4B9E-834E-8F7F-5EBEB51C57DA}"/>
              </a:ext>
            </a:extLst>
          </p:cNvPr>
          <p:cNvSpPr/>
          <p:nvPr/>
        </p:nvSpPr>
        <p:spPr>
          <a:xfrm>
            <a:off x="104842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636090E-D658-A84B-BE31-846C74074ABD}"/>
              </a:ext>
            </a:extLst>
          </p:cNvPr>
          <p:cNvSpPr/>
          <p:nvPr/>
        </p:nvSpPr>
        <p:spPr>
          <a:xfrm>
            <a:off x="101281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E765487-8DF7-EC45-84DF-9C639989B81B}"/>
              </a:ext>
            </a:extLst>
          </p:cNvPr>
          <p:cNvSpPr/>
          <p:nvPr/>
        </p:nvSpPr>
        <p:spPr>
          <a:xfrm>
            <a:off x="9768115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1E2D40E-3CA8-3241-A19C-076557BA4D9C}"/>
              </a:ext>
            </a:extLst>
          </p:cNvPr>
          <p:cNvSpPr/>
          <p:nvPr/>
        </p:nvSpPr>
        <p:spPr>
          <a:xfrm>
            <a:off x="9695476" y="6764337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91D3BF2-B424-F544-82BE-910C829A8728}"/>
              </a:ext>
            </a:extLst>
          </p:cNvPr>
          <p:cNvSpPr/>
          <p:nvPr/>
        </p:nvSpPr>
        <p:spPr>
          <a:xfrm>
            <a:off x="10488918" y="7120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0AE2368-7B12-3C4D-9D82-B84E14BB8D38}"/>
              </a:ext>
            </a:extLst>
          </p:cNvPr>
          <p:cNvSpPr/>
          <p:nvPr/>
        </p:nvSpPr>
        <p:spPr>
          <a:xfrm>
            <a:off x="11564209" y="7128670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/>
          <p:nvPr/>
        </p:nvCxnSpPr>
        <p:spPr>
          <a:xfrm flipH="1">
            <a:off x="9943015" y="6564313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V="1">
            <a:off x="10863206" y="5992813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36CE203-5B72-3F4C-9292-912E881C3A60}"/>
              </a:ext>
            </a:extLst>
          </p:cNvPr>
          <p:cNvCxnSpPr>
            <a:cxnSpLocks/>
          </p:cNvCxnSpPr>
          <p:nvPr/>
        </p:nvCxnSpPr>
        <p:spPr>
          <a:xfrm flipV="1">
            <a:off x="10863206" y="8588375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2779FD8-A9E9-BD4B-93FE-6E1DC4FA2742}"/>
              </a:ext>
            </a:extLst>
          </p:cNvPr>
          <p:cNvSpPr/>
          <p:nvPr/>
        </p:nvSpPr>
        <p:spPr>
          <a:xfrm>
            <a:off x="8758238" y="9205982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19BDD6D-A23C-B746-97C4-2A5F0957696F}"/>
              </a:ext>
            </a:extLst>
          </p:cNvPr>
          <p:cNvSpPr/>
          <p:nvPr/>
        </p:nvSpPr>
        <p:spPr>
          <a:xfrm>
            <a:off x="8758238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72847C4D-EFA3-664F-9744-A1C252A2466D}"/>
              </a:ext>
            </a:extLst>
          </p:cNvPr>
          <p:cNvSpPr/>
          <p:nvPr/>
        </p:nvSpPr>
        <p:spPr>
          <a:xfrm>
            <a:off x="12239626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27A04EF8-5215-2545-A0F4-CEDB576A3BD7}"/>
              </a:ext>
            </a:extLst>
          </p:cNvPr>
          <p:cNvCxnSpPr>
            <a:stCxn id="45" idx="0"/>
            <a:endCxn id="45" idx="2"/>
          </p:cNvCxnSpPr>
          <p:nvPr/>
        </p:nvCxnSpPr>
        <p:spPr>
          <a:xfrm>
            <a:off x="10844213" y="9205982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CFFB024C-1FF2-184E-8AD0-49E03A94BD60}"/>
              </a:ext>
            </a:extLst>
          </p:cNvPr>
          <p:cNvSpPr/>
          <p:nvPr/>
        </p:nvSpPr>
        <p:spPr>
          <a:xfrm>
            <a:off x="10844212" y="957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76E6A43-6D3E-884F-AFC8-5A55835E2979}"/>
              </a:ext>
            </a:extLst>
          </p:cNvPr>
          <p:cNvSpPr/>
          <p:nvPr/>
        </p:nvSpPr>
        <p:spPr>
          <a:xfrm>
            <a:off x="1122263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C320735-5825-5644-87A2-4981C22DEFA2}"/>
              </a:ext>
            </a:extLst>
          </p:cNvPr>
          <p:cNvSpPr/>
          <p:nvPr/>
        </p:nvSpPr>
        <p:spPr>
          <a:xfrm>
            <a:off x="10480197" y="921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9F7CD16-ED6B-0E46-80F8-26609AF7A1F6}"/>
              </a:ext>
            </a:extLst>
          </p:cNvPr>
          <p:cNvSpPr/>
          <p:nvPr/>
        </p:nvSpPr>
        <p:spPr>
          <a:xfrm>
            <a:off x="104842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AE43AC3-9F7C-5746-BA36-A6A15EAAE886}"/>
              </a:ext>
            </a:extLst>
          </p:cNvPr>
          <p:cNvSpPr/>
          <p:nvPr/>
        </p:nvSpPr>
        <p:spPr>
          <a:xfrm>
            <a:off x="101281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055569D-D57F-FE44-8B6D-D66763929507}"/>
              </a:ext>
            </a:extLst>
          </p:cNvPr>
          <p:cNvSpPr/>
          <p:nvPr/>
        </p:nvSpPr>
        <p:spPr>
          <a:xfrm>
            <a:off x="976811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129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>
            <a:extLst>
              <a:ext uri="{FF2B5EF4-FFF2-40B4-BE49-F238E27FC236}">
                <a16:creationId xmlns:a16="http://schemas.microsoft.com/office/drawing/2014/main" id="{B024C5A2-67E3-5F43-B777-CB677F0554EE}"/>
              </a:ext>
            </a:extLst>
          </p:cNvPr>
          <p:cNvSpPr/>
          <p:nvPr/>
        </p:nvSpPr>
        <p:spPr>
          <a:xfrm>
            <a:off x="9921520" y="6951535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提供新的证明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1028" y="3522535"/>
            <a:ext cx="4777245" cy="6858000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6556376" y="4794191"/>
            <a:ext cx="988903" cy="5086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1</a:t>
            </a:r>
            <a:endParaRPr kumimoji="1" lang="zh-CN" altLang="en-US" sz="9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>
            <a:cxnSpLocks/>
            <a:stCxn id="57" idx="1"/>
            <a:endCxn id="16" idx="3"/>
          </p:cNvCxnSpPr>
          <p:nvPr/>
        </p:nvCxnSpPr>
        <p:spPr>
          <a:xfrm flipH="1" flipV="1">
            <a:off x="7545279" y="5048524"/>
            <a:ext cx="237939" cy="6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>
            <a:cxnSpLocks/>
            <a:stCxn id="58" idx="2"/>
            <a:endCxn id="84" idx="0"/>
          </p:cNvCxnSpPr>
          <p:nvPr/>
        </p:nvCxnSpPr>
        <p:spPr>
          <a:xfrm flipH="1">
            <a:off x="9705271" y="5307135"/>
            <a:ext cx="2436" cy="355669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H="1">
            <a:off x="5954227" y="6640145"/>
            <a:ext cx="433444" cy="0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E39F4ACC-4787-5649-9185-5DB54E34F4EC}"/>
              </a:ext>
            </a:extLst>
          </p:cNvPr>
          <p:cNvSpPr/>
          <p:nvPr/>
        </p:nvSpPr>
        <p:spPr>
          <a:xfrm>
            <a:off x="7783218" y="4798467"/>
            <a:ext cx="988903" cy="512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2</a:t>
            </a:r>
            <a:endParaRPr kumimoji="1" lang="zh-CN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/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/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/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F2DDA5F-5ED8-7946-8D2B-4BDBA4501C5D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>
            <a:off x="8772119" y="5050662"/>
            <a:ext cx="441190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9B6E30F-CC38-F945-ABE9-402606057485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 flipV="1">
            <a:off x="10202107" y="5050662"/>
            <a:ext cx="476693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62CF31C4-0196-0542-9313-A53A15C80B80}"/>
              </a:ext>
            </a:extLst>
          </p:cNvPr>
          <p:cNvSpPr/>
          <p:nvPr/>
        </p:nvSpPr>
        <p:spPr>
          <a:xfrm>
            <a:off x="8453891" y="5567882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尝试关闭通道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7E436DE-4C41-3644-80CB-4DD470CE19C7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11667596" y="5054938"/>
            <a:ext cx="407287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C98DB83-6A83-F148-85AC-6868E5BDE57D}"/>
              </a:ext>
            </a:extLst>
          </p:cNvPr>
          <p:cNvGrpSpPr/>
          <p:nvPr/>
        </p:nvGrpSpPr>
        <p:grpSpPr>
          <a:xfrm>
            <a:off x="8590904" y="5662802"/>
            <a:ext cx="2228734" cy="728662"/>
            <a:chOff x="3841164" y="1842308"/>
            <a:chExt cx="2228734" cy="728662"/>
          </a:xfrm>
        </p:grpSpPr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AC97FE16-15E1-294D-823A-4F5476A82FB5}"/>
                </a:ext>
              </a:extLst>
            </p:cNvPr>
            <p:cNvSpPr/>
            <p:nvPr/>
          </p:nvSpPr>
          <p:spPr>
            <a:xfrm>
              <a:off x="3841164" y="1842308"/>
              <a:ext cx="2228734" cy="72866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余额证明</a:t>
              </a:r>
              <a:endParaRPr kumimoji="1" lang="en-US" altLang="zh-CN" dirty="0"/>
            </a:p>
            <a:p>
              <a:pPr algn="ctr"/>
              <a:endParaRPr kumimoji="1" lang="en-US" altLang="zh-CN" dirty="0"/>
            </a:p>
            <a:p>
              <a:pPr algn="ctr"/>
              <a:endParaRPr kumimoji="1" lang="zh-CN" altLang="en-US" sz="105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4AF8156-6D12-DA43-BBF7-F9D42D8A25C3}"/>
                </a:ext>
              </a:extLst>
            </p:cNvPr>
            <p:cNvSpPr/>
            <p:nvPr/>
          </p:nvSpPr>
          <p:spPr>
            <a:xfrm>
              <a:off x="4330291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9E79AEF-ADA2-524B-B682-45165791F2AB}"/>
                </a:ext>
              </a:extLst>
            </p:cNvPr>
            <p:cNvSpPr/>
            <p:nvPr/>
          </p:nvSpPr>
          <p:spPr>
            <a:xfrm>
              <a:off x="4712096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F2351A9-158F-0143-BB90-82CDDEAFB1E7}"/>
                </a:ext>
              </a:extLst>
            </p:cNvPr>
            <p:cNvSpPr/>
            <p:nvPr/>
          </p:nvSpPr>
          <p:spPr>
            <a:xfrm>
              <a:off x="5086384" y="218759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553847D6-E957-BC42-AF76-CC2376084A58}"/>
                </a:ext>
              </a:extLst>
            </p:cNvPr>
            <p:cNvSpPr/>
            <p:nvPr/>
          </p:nvSpPr>
          <p:spPr>
            <a:xfrm>
              <a:off x="5709897" y="2206639"/>
              <a:ext cx="360000" cy="36000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8BC2AEF-CC22-D44B-B489-36CC8EF517E0}"/>
              </a:ext>
            </a:extLst>
          </p:cNvPr>
          <p:cNvCxnSpPr>
            <a:cxnSpLocks/>
            <a:stCxn id="59" idx="2"/>
            <a:endCxn id="100" idx="0"/>
          </p:cNvCxnSpPr>
          <p:nvPr/>
        </p:nvCxnSpPr>
        <p:spPr>
          <a:xfrm>
            <a:off x="11173196" y="5311409"/>
            <a:ext cx="0" cy="1640124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F4F468BD-BEAD-4D48-AF31-B995C3AF55A6}"/>
              </a:ext>
            </a:extLst>
          </p:cNvPr>
          <p:cNvSpPr/>
          <p:nvPr/>
        </p:nvSpPr>
        <p:spPr>
          <a:xfrm>
            <a:off x="10063540" y="707745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943F5E3-3EA1-6843-B468-C788D004BB0B}"/>
              </a:ext>
            </a:extLst>
          </p:cNvPr>
          <p:cNvSpPr/>
          <p:nvPr/>
        </p:nvSpPr>
        <p:spPr>
          <a:xfrm>
            <a:off x="10856982" y="743399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B4AA323A-6595-3F43-A063-D87C3D158C80}"/>
              </a:ext>
            </a:extLst>
          </p:cNvPr>
          <p:cNvSpPr/>
          <p:nvPr/>
        </p:nvSpPr>
        <p:spPr>
          <a:xfrm>
            <a:off x="11932273" y="744178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6756964E-9123-0946-9977-2EF99EF28CB7}"/>
              </a:ext>
            </a:extLst>
          </p:cNvPr>
          <p:cNvCxnSpPr>
            <a:cxnSpLocks/>
            <a:stCxn id="99" idx="2"/>
            <a:endCxn id="106" idx="0"/>
          </p:cNvCxnSpPr>
          <p:nvPr/>
        </p:nvCxnSpPr>
        <p:spPr>
          <a:xfrm flipH="1">
            <a:off x="9705271" y="6761743"/>
            <a:ext cx="5007" cy="2075774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3BEAA64B-9913-0143-A0FB-E2F746B248CB}"/>
              </a:ext>
            </a:extLst>
          </p:cNvPr>
          <p:cNvSpPr/>
          <p:nvPr/>
        </p:nvSpPr>
        <p:spPr>
          <a:xfrm>
            <a:off x="9354688" y="8837517"/>
            <a:ext cx="701165" cy="726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E531F9E9-87B6-BB4A-A2F3-1F496D862E3C}"/>
              </a:ext>
            </a:extLst>
          </p:cNvPr>
          <p:cNvSpPr/>
          <p:nvPr/>
        </p:nvSpPr>
        <p:spPr>
          <a:xfrm>
            <a:off x="10827324" y="8832477"/>
            <a:ext cx="701165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6FD12773-B597-2142-9CF9-5E2C249EBB2D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>
            <a:off x="11177907" y="8145396"/>
            <a:ext cx="0" cy="68708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AEE06163-C0E0-3247-8348-AB001762DF1F}"/>
              </a:ext>
            </a:extLst>
          </p:cNvPr>
          <p:cNvSpPr/>
          <p:nvPr/>
        </p:nvSpPr>
        <p:spPr>
          <a:xfrm>
            <a:off x="11853341" y="5662746"/>
            <a:ext cx="1431876" cy="913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到时间自动分配余额</a:t>
            </a: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E0556D76-9CD2-E44F-8C73-65B17886037E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>
          <a:xfrm>
            <a:off x="12569279" y="5311411"/>
            <a:ext cx="0" cy="351335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5B14FCAF-4E1C-144F-9093-4DFD0D98FE0C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1173196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37EFFCC-23C6-3243-8AE9-EAFAE929E1F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2569279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3CE0C0CD-EC46-B44F-8C71-C8D6732D9256}"/>
              </a:ext>
            </a:extLst>
          </p:cNvPr>
          <p:cNvCxnSpPr>
            <a:cxnSpLocks/>
          </p:cNvCxnSpPr>
          <p:nvPr/>
        </p:nvCxnSpPr>
        <p:spPr>
          <a:xfrm flipH="1">
            <a:off x="11178367" y="4376501"/>
            <a:ext cx="1390912" cy="313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1D23C84-F96F-274E-82C2-8C1C5D313F6E}"/>
              </a:ext>
            </a:extLst>
          </p:cNvPr>
          <p:cNvSpPr txBox="1"/>
          <p:nvPr/>
        </p:nvSpPr>
        <p:spPr>
          <a:xfrm>
            <a:off x="10916900" y="3728360"/>
            <a:ext cx="19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用于保护资产安全的时间间隔</a:t>
            </a:r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76BE9DFE-EB44-F84D-B004-FDBFED5CADBE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13285217" y="6119531"/>
            <a:ext cx="272858" cy="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962D770D-35E7-7A47-B3E1-DD73F7D1464A}"/>
              </a:ext>
            </a:extLst>
          </p:cNvPr>
          <p:cNvCxnSpPr>
            <a:cxnSpLocks/>
          </p:cNvCxnSpPr>
          <p:nvPr/>
        </p:nvCxnSpPr>
        <p:spPr>
          <a:xfrm>
            <a:off x="13558075" y="5668196"/>
            <a:ext cx="0" cy="91357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56B1F083-ACAE-3B4D-B2B9-8DF1E0D9D493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13556321" y="5662744"/>
            <a:ext cx="1430978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圆角矩形 151">
            <a:extLst>
              <a:ext uri="{FF2B5EF4-FFF2-40B4-BE49-F238E27FC236}">
                <a16:creationId xmlns:a16="http://schemas.microsoft.com/office/drawing/2014/main" id="{5300D23E-BEC9-F44B-9B48-2C8C35969D8E}"/>
              </a:ext>
            </a:extLst>
          </p:cNvPr>
          <p:cNvSpPr/>
          <p:nvPr/>
        </p:nvSpPr>
        <p:spPr>
          <a:xfrm>
            <a:off x="14987299" y="535674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43B85BBC-C800-CD4C-8868-01B63BB78B1B}"/>
              </a:ext>
            </a:extLst>
          </p:cNvPr>
          <p:cNvSpPr/>
          <p:nvPr/>
        </p:nvSpPr>
        <p:spPr>
          <a:xfrm>
            <a:off x="14987299" y="626602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865896DB-E8BF-5B45-AD49-DE8BF18890D8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13556321" y="6572025"/>
            <a:ext cx="1430978" cy="974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椭圆 156">
            <a:extLst>
              <a:ext uri="{FF2B5EF4-FFF2-40B4-BE49-F238E27FC236}">
                <a16:creationId xmlns:a16="http://schemas.microsoft.com/office/drawing/2014/main" id="{7CEADFA7-BFC5-A04B-8C58-DB0B638EB855}"/>
              </a:ext>
            </a:extLst>
          </p:cNvPr>
          <p:cNvSpPr/>
          <p:nvPr/>
        </p:nvSpPr>
        <p:spPr>
          <a:xfrm>
            <a:off x="13556321" y="527725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A28615C6-74B4-EF4C-BF1B-E898B0516833}"/>
              </a:ext>
            </a:extLst>
          </p:cNvPr>
          <p:cNvSpPr/>
          <p:nvPr/>
        </p:nvSpPr>
        <p:spPr>
          <a:xfrm>
            <a:off x="13928583" y="52750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D2659F28-6362-9E40-84B2-D9173501A02D}"/>
              </a:ext>
            </a:extLst>
          </p:cNvPr>
          <p:cNvSpPr/>
          <p:nvPr/>
        </p:nvSpPr>
        <p:spPr>
          <a:xfrm>
            <a:off x="14297932" y="52844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F3D27E53-BB3F-ED47-8DD8-C68AD77E36A8}"/>
              </a:ext>
            </a:extLst>
          </p:cNvPr>
          <p:cNvSpPr/>
          <p:nvPr/>
        </p:nvSpPr>
        <p:spPr>
          <a:xfrm>
            <a:off x="13556321" y="49121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939197B-9127-F24B-9C90-48AC0A998265}"/>
              </a:ext>
            </a:extLst>
          </p:cNvPr>
          <p:cNvSpPr/>
          <p:nvPr/>
        </p:nvSpPr>
        <p:spPr>
          <a:xfrm>
            <a:off x="13568004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6B5E8149-DA38-D44C-9EEC-257DA94522F7}"/>
              </a:ext>
            </a:extLst>
          </p:cNvPr>
          <p:cNvSpPr/>
          <p:nvPr/>
        </p:nvSpPr>
        <p:spPr>
          <a:xfrm>
            <a:off x="13939687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C5B7AF2-A2BD-8A4F-B5DE-858EE9C5D404}"/>
              </a:ext>
            </a:extLst>
          </p:cNvPr>
          <p:cNvSpPr/>
          <p:nvPr/>
        </p:nvSpPr>
        <p:spPr>
          <a:xfrm>
            <a:off x="1394983" y="4685623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036FC15-4C90-6144-A97C-5583F98E835A}"/>
              </a:ext>
            </a:extLst>
          </p:cNvPr>
          <p:cNvSpPr/>
          <p:nvPr/>
        </p:nvSpPr>
        <p:spPr>
          <a:xfrm>
            <a:off x="1394983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FDDED8F7-E25D-DD4A-868F-7254B5843AA3}"/>
              </a:ext>
            </a:extLst>
          </p:cNvPr>
          <p:cNvSpPr/>
          <p:nvPr/>
        </p:nvSpPr>
        <p:spPr>
          <a:xfrm>
            <a:off x="4876371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9C2A37F5-89B8-9C43-9404-E43C1E07F02D}"/>
              </a:ext>
            </a:extLst>
          </p:cNvPr>
          <p:cNvCxnSpPr>
            <a:stCxn id="48" idx="0"/>
            <a:endCxn id="48" idx="2"/>
          </p:cNvCxnSpPr>
          <p:nvPr/>
        </p:nvCxnSpPr>
        <p:spPr>
          <a:xfrm>
            <a:off x="3480958" y="4685623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F796BC3E-CC91-894B-AC1A-3DC3F8850CA4}"/>
              </a:ext>
            </a:extLst>
          </p:cNvPr>
          <p:cNvSpPr/>
          <p:nvPr/>
        </p:nvSpPr>
        <p:spPr>
          <a:xfrm>
            <a:off x="3480957" y="505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0DA0538-75DD-A749-A56B-D8601C8B3C45}"/>
              </a:ext>
            </a:extLst>
          </p:cNvPr>
          <p:cNvSpPr/>
          <p:nvPr/>
        </p:nvSpPr>
        <p:spPr>
          <a:xfrm>
            <a:off x="3840956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312D70-EB0B-2648-9C0F-E004C0F29439}"/>
              </a:ext>
            </a:extLst>
          </p:cNvPr>
          <p:cNvSpPr/>
          <p:nvPr/>
        </p:nvSpPr>
        <p:spPr>
          <a:xfrm>
            <a:off x="4200954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575E511-8EE6-4B46-8DFC-423950A91522}"/>
              </a:ext>
            </a:extLst>
          </p:cNvPr>
          <p:cNvSpPr/>
          <p:nvPr/>
        </p:nvSpPr>
        <p:spPr>
          <a:xfrm>
            <a:off x="31209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F1B0488-9B99-B44F-B9E1-D44046A918C7}"/>
              </a:ext>
            </a:extLst>
          </p:cNvPr>
          <p:cNvSpPr/>
          <p:nvPr/>
        </p:nvSpPr>
        <p:spPr>
          <a:xfrm>
            <a:off x="27648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CB93A8D-3FDE-CD4A-9D33-E22688716089}"/>
              </a:ext>
            </a:extLst>
          </p:cNvPr>
          <p:cNvSpPr/>
          <p:nvPr/>
        </p:nvSpPr>
        <p:spPr>
          <a:xfrm>
            <a:off x="3477058" y="469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F4479458-B303-A041-AD2F-CA0643F46F86}"/>
              </a:ext>
            </a:extLst>
          </p:cNvPr>
          <p:cNvSpPr/>
          <p:nvPr/>
        </p:nvSpPr>
        <p:spPr>
          <a:xfrm>
            <a:off x="2332221" y="3728360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B6BB4626-9093-C646-9904-D37EDE56724D}"/>
              </a:ext>
            </a:extLst>
          </p:cNvPr>
          <p:cNvSpPr/>
          <p:nvPr/>
        </p:nvSpPr>
        <p:spPr>
          <a:xfrm>
            <a:off x="2743858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F8BE3F1-C4F8-2742-998D-77E9EFE8300E}"/>
              </a:ext>
            </a:extLst>
          </p:cNvPr>
          <p:cNvSpPr/>
          <p:nvPr/>
        </p:nvSpPr>
        <p:spPr>
          <a:xfrm>
            <a:off x="3125663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AE57C2F9-3261-2C48-8BDB-64B28431F647}"/>
              </a:ext>
            </a:extLst>
          </p:cNvPr>
          <p:cNvSpPr/>
          <p:nvPr/>
        </p:nvSpPr>
        <p:spPr>
          <a:xfrm>
            <a:off x="3499951" y="410135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EBF66253-BBE9-8F43-8489-7CC80F5B830F}"/>
              </a:ext>
            </a:extLst>
          </p:cNvPr>
          <p:cNvSpPr/>
          <p:nvPr/>
        </p:nvSpPr>
        <p:spPr>
          <a:xfrm>
            <a:off x="4200954" y="4092693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5CA1020-C67D-364C-898E-2055026D4AB9}"/>
              </a:ext>
            </a:extLst>
          </p:cNvPr>
          <p:cNvCxnSpPr/>
          <p:nvPr/>
        </p:nvCxnSpPr>
        <p:spPr>
          <a:xfrm flipH="1">
            <a:off x="2579760" y="3528336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EBDD942A-C1CB-494F-BFEC-29D87F65E0D0}"/>
              </a:ext>
            </a:extLst>
          </p:cNvPr>
          <p:cNvSpPr/>
          <p:nvPr/>
        </p:nvSpPr>
        <p:spPr>
          <a:xfrm>
            <a:off x="1394983" y="7335954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747BC55A-2BBA-A541-BA7A-D92D16707034}"/>
              </a:ext>
            </a:extLst>
          </p:cNvPr>
          <p:cNvSpPr/>
          <p:nvPr/>
        </p:nvSpPr>
        <p:spPr>
          <a:xfrm>
            <a:off x="1394983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45C244CF-FDB9-414C-AFEE-EAC9FEBE1386}"/>
              </a:ext>
            </a:extLst>
          </p:cNvPr>
          <p:cNvSpPr/>
          <p:nvPr/>
        </p:nvSpPr>
        <p:spPr>
          <a:xfrm>
            <a:off x="4876371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36CCA703-9E1A-9241-8D1E-3F0F2001D048}"/>
              </a:ext>
            </a:extLst>
          </p:cNvPr>
          <p:cNvCxnSpPr>
            <a:stCxn id="71" idx="0"/>
            <a:endCxn id="71" idx="2"/>
          </p:cNvCxnSpPr>
          <p:nvPr/>
        </p:nvCxnSpPr>
        <p:spPr>
          <a:xfrm>
            <a:off x="3480958" y="7335954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992A5D77-443E-E34C-B86E-D4A1A7934E59}"/>
              </a:ext>
            </a:extLst>
          </p:cNvPr>
          <p:cNvSpPr/>
          <p:nvPr/>
        </p:nvSpPr>
        <p:spPr>
          <a:xfrm>
            <a:off x="3480957" y="770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A0B0D24B-56BD-CD4E-9D57-9BF0220DDBC7}"/>
              </a:ext>
            </a:extLst>
          </p:cNvPr>
          <p:cNvSpPr/>
          <p:nvPr/>
        </p:nvSpPr>
        <p:spPr>
          <a:xfrm>
            <a:off x="2754934" y="734245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BCE22DF-53D3-7544-981A-7329B35134AA}"/>
              </a:ext>
            </a:extLst>
          </p:cNvPr>
          <p:cNvSpPr/>
          <p:nvPr/>
        </p:nvSpPr>
        <p:spPr>
          <a:xfrm>
            <a:off x="3116942" y="734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FFCA225-86A5-F94C-9287-68694160058D}"/>
              </a:ext>
            </a:extLst>
          </p:cNvPr>
          <p:cNvSpPr/>
          <p:nvPr/>
        </p:nvSpPr>
        <p:spPr>
          <a:xfrm>
            <a:off x="31209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FCCAB866-E26C-7F41-8EAA-441215E49334}"/>
              </a:ext>
            </a:extLst>
          </p:cNvPr>
          <p:cNvSpPr/>
          <p:nvPr/>
        </p:nvSpPr>
        <p:spPr>
          <a:xfrm>
            <a:off x="27648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6F20FC35-56FE-B84A-B993-E0C620A4D791}"/>
              </a:ext>
            </a:extLst>
          </p:cNvPr>
          <p:cNvSpPr/>
          <p:nvPr/>
        </p:nvSpPr>
        <p:spPr>
          <a:xfrm>
            <a:off x="2404860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8EC82841-A707-DA43-AE79-4861962F963C}"/>
              </a:ext>
            </a:extLst>
          </p:cNvPr>
          <p:cNvSpPr/>
          <p:nvPr/>
        </p:nvSpPr>
        <p:spPr>
          <a:xfrm>
            <a:off x="2332221" y="637869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89B34C4-88FE-EF4E-B138-9BF2ABF54491}"/>
              </a:ext>
            </a:extLst>
          </p:cNvPr>
          <p:cNvSpPr/>
          <p:nvPr/>
        </p:nvSpPr>
        <p:spPr>
          <a:xfrm>
            <a:off x="3125663" y="67352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BFE31159-D1A6-7748-9C95-E6326B38D53F}"/>
              </a:ext>
            </a:extLst>
          </p:cNvPr>
          <p:cNvSpPr/>
          <p:nvPr/>
        </p:nvSpPr>
        <p:spPr>
          <a:xfrm>
            <a:off x="4200954" y="674302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2A6C9367-F440-DC4D-B2C4-885454C61EA2}"/>
              </a:ext>
            </a:extLst>
          </p:cNvPr>
          <p:cNvCxnSpPr/>
          <p:nvPr/>
        </p:nvCxnSpPr>
        <p:spPr>
          <a:xfrm flipH="1">
            <a:off x="2579760" y="6178667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E575A1A1-2443-3B49-8E2F-77DA5A7AAFC9}"/>
              </a:ext>
            </a:extLst>
          </p:cNvPr>
          <p:cNvCxnSpPr>
            <a:cxnSpLocks/>
          </p:cNvCxnSpPr>
          <p:nvPr/>
        </p:nvCxnSpPr>
        <p:spPr>
          <a:xfrm flipV="1">
            <a:off x="3499951" y="5607167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FD2F36C4-C9EF-CC48-AE68-1755AD6D0DEE}"/>
              </a:ext>
            </a:extLst>
          </p:cNvPr>
          <p:cNvCxnSpPr>
            <a:cxnSpLocks/>
          </p:cNvCxnSpPr>
          <p:nvPr/>
        </p:nvCxnSpPr>
        <p:spPr>
          <a:xfrm flipV="1">
            <a:off x="3499951" y="8202729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921B7563-28D0-E747-AE43-A436D49AE3B0}"/>
              </a:ext>
            </a:extLst>
          </p:cNvPr>
          <p:cNvSpPr/>
          <p:nvPr/>
        </p:nvSpPr>
        <p:spPr>
          <a:xfrm>
            <a:off x="1394983" y="8820336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D18DCDBB-F11E-F245-9D88-3A6494FCAC3D}"/>
              </a:ext>
            </a:extLst>
          </p:cNvPr>
          <p:cNvSpPr/>
          <p:nvPr/>
        </p:nvSpPr>
        <p:spPr>
          <a:xfrm>
            <a:off x="1394983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7BB32D3D-8CE8-FA4A-9623-976829C0811F}"/>
              </a:ext>
            </a:extLst>
          </p:cNvPr>
          <p:cNvSpPr/>
          <p:nvPr/>
        </p:nvSpPr>
        <p:spPr>
          <a:xfrm>
            <a:off x="4876371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68F4C7DF-CF26-E742-9AA4-64935A310CA4}"/>
              </a:ext>
            </a:extLst>
          </p:cNvPr>
          <p:cNvCxnSpPr>
            <a:stCxn id="94" idx="0"/>
            <a:endCxn id="94" idx="2"/>
          </p:cNvCxnSpPr>
          <p:nvPr/>
        </p:nvCxnSpPr>
        <p:spPr>
          <a:xfrm>
            <a:off x="3480958" y="8820336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椭圆 103">
            <a:extLst>
              <a:ext uri="{FF2B5EF4-FFF2-40B4-BE49-F238E27FC236}">
                <a16:creationId xmlns:a16="http://schemas.microsoft.com/office/drawing/2014/main" id="{3CBDAB48-A243-3844-A70B-A376B664207C}"/>
              </a:ext>
            </a:extLst>
          </p:cNvPr>
          <p:cNvSpPr/>
          <p:nvPr/>
        </p:nvSpPr>
        <p:spPr>
          <a:xfrm>
            <a:off x="3480957" y="918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3B274655-D592-0744-86A0-8456FF5A81E7}"/>
              </a:ext>
            </a:extLst>
          </p:cNvPr>
          <p:cNvSpPr/>
          <p:nvPr/>
        </p:nvSpPr>
        <p:spPr>
          <a:xfrm>
            <a:off x="385938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F7C970E5-8DCD-384D-9EC7-C64B344C314D}"/>
              </a:ext>
            </a:extLst>
          </p:cNvPr>
          <p:cNvSpPr/>
          <p:nvPr/>
        </p:nvSpPr>
        <p:spPr>
          <a:xfrm>
            <a:off x="3116942" y="882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CCEC61C9-4224-E942-9991-58DC0331D416}"/>
              </a:ext>
            </a:extLst>
          </p:cNvPr>
          <p:cNvSpPr/>
          <p:nvPr/>
        </p:nvSpPr>
        <p:spPr>
          <a:xfrm>
            <a:off x="31209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D957D15A-241E-2C45-A079-9B46159D7FF5}"/>
              </a:ext>
            </a:extLst>
          </p:cNvPr>
          <p:cNvSpPr/>
          <p:nvPr/>
        </p:nvSpPr>
        <p:spPr>
          <a:xfrm>
            <a:off x="27648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9E0C76C8-1C24-F845-8443-41A594E323E8}"/>
              </a:ext>
            </a:extLst>
          </p:cNvPr>
          <p:cNvSpPr/>
          <p:nvPr/>
        </p:nvSpPr>
        <p:spPr>
          <a:xfrm>
            <a:off x="240486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2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6CF6132A-6656-0742-8578-3E17E8E45A45}"/>
              </a:ext>
            </a:extLst>
          </p:cNvPr>
          <p:cNvSpPr/>
          <p:nvPr/>
        </p:nvSpPr>
        <p:spPr>
          <a:xfrm rot="19678700">
            <a:off x="9335321" y="6722655"/>
            <a:ext cx="3163138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259CF9E-FB39-0247-BD9C-DCB396EC9AE2}"/>
              </a:ext>
            </a:extLst>
          </p:cNvPr>
          <p:cNvSpPr/>
          <p:nvPr/>
        </p:nvSpPr>
        <p:spPr>
          <a:xfrm rot="3944777">
            <a:off x="4494033" y="6409208"/>
            <a:ext cx="4814399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E4586F-A3AC-EE42-9BB7-864EDDADA5C5}"/>
              </a:ext>
            </a:extLst>
          </p:cNvPr>
          <p:cNvSpPr/>
          <p:nvPr/>
        </p:nvSpPr>
        <p:spPr>
          <a:xfrm rot="777121">
            <a:off x="5858154" y="7093862"/>
            <a:ext cx="3961206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55F2054-2C67-544E-9A86-0639F6FEB99A}"/>
              </a:ext>
            </a:extLst>
          </p:cNvPr>
          <p:cNvSpPr/>
          <p:nvPr/>
        </p:nvSpPr>
        <p:spPr>
          <a:xfrm rot="1862895">
            <a:off x="9387847" y="5115956"/>
            <a:ext cx="3210697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8778869-9B91-A541-B27E-486BAD79FB4A}"/>
              </a:ext>
            </a:extLst>
          </p:cNvPr>
          <p:cNvSpPr/>
          <p:nvPr/>
        </p:nvSpPr>
        <p:spPr>
          <a:xfrm>
            <a:off x="5649494" y="4320566"/>
            <a:ext cx="4376214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D562BE6-008F-5940-B1A2-A63142713520}"/>
              </a:ext>
            </a:extLst>
          </p:cNvPr>
          <p:cNvSpPr/>
          <p:nvPr/>
        </p:nvSpPr>
        <p:spPr>
          <a:xfrm rot="19644755">
            <a:off x="5566300" y="5487084"/>
            <a:ext cx="454225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F661F82-3166-094B-8528-E57A0AFDAC04}"/>
              </a:ext>
            </a:extLst>
          </p:cNvPr>
          <p:cNvSpPr/>
          <p:nvPr/>
        </p:nvSpPr>
        <p:spPr>
          <a:xfrm>
            <a:off x="5649494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7B5E4CD-7BA0-6147-AA0B-67D9C350DD05}"/>
              </a:ext>
            </a:extLst>
          </p:cNvPr>
          <p:cNvSpPr/>
          <p:nvPr/>
        </p:nvSpPr>
        <p:spPr>
          <a:xfrm>
            <a:off x="9413708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B09287B-457A-B740-8772-95F8F02E8459}"/>
              </a:ext>
            </a:extLst>
          </p:cNvPr>
          <p:cNvSpPr/>
          <p:nvPr/>
        </p:nvSpPr>
        <p:spPr>
          <a:xfrm>
            <a:off x="5649494" y="663531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63FBD82-FACF-5B47-91A5-EDD433D6CFAB}"/>
              </a:ext>
            </a:extLst>
          </p:cNvPr>
          <p:cNvSpPr/>
          <p:nvPr/>
        </p:nvSpPr>
        <p:spPr>
          <a:xfrm>
            <a:off x="9414188" y="7514707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F7BA75C-21B1-634E-AD56-244D63125C40}"/>
              </a:ext>
            </a:extLst>
          </p:cNvPr>
          <p:cNvSpPr/>
          <p:nvPr/>
        </p:nvSpPr>
        <p:spPr>
          <a:xfrm>
            <a:off x="11914372" y="590009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E</a:t>
            </a:r>
            <a:endParaRPr kumimoji="1" lang="zh-CN" altLang="en-US" sz="24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A42888E-B2C6-2341-8B0F-8A4F327C6E2B}"/>
              </a:ext>
            </a:extLst>
          </p:cNvPr>
          <p:cNvSpPr/>
          <p:nvPr/>
        </p:nvSpPr>
        <p:spPr>
          <a:xfrm>
            <a:off x="7588124" y="8560912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</a:t>
            </a:r>
            <a:endParaRPr kumimoji="1" lang="zh-CN" altLang="en-US" sz="24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243AB00-8E35-D741-B9A9-3C9CFC27F6E5}"/>
              </a:ext>
            </a:extLst>
          </p:cNvPr>
          <p:cNvSpPr/>
          <p:nvPr/>
        </p:nvSpPr>
        <p:spPr>
          <a:xfrm>
            <a:off x="7528265" y="433856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68496E6-AD6E-4F41-B4E3-683D79FB9256}"/>
              </a:ext>
            </a:extLst>
          </p:cNvPr>
          <p:cNvSpPr/>
          <p:nvPr/>
        </p:nvSpPr>
        <p:spPr>
          <a:xfrm>
            <a:off x="7235772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DD1EB0-2B02-0449-9F16-66FA00A1324E}"/>
              </a:ext>
            </a:extLst>
          </p:cNvPr>
          <p:cNvSpPr/>
          <p:nvPr/>
        </p:nvSpPr>
        <p:spPr>
          <a:xfrm>
            <a:off x="7528265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DC076E4-29AF-184D-BC7F-8AD2C47A3096}"/>
              </a:ext>
            </a:extLst>
          </p:cNvPr>
          <p:cNvSpPr/>
          <p:nvPr/>
        </p:nvSpPr>
        <p:spPr>
          <a:xfrm>
            <a:off x="7871035" y="46396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83D7E407-99CD-AB43-9CD5-237BA4DA1754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7837601" y="4320566"/>
            <a:ext cx="0" cy="612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50EB0627-BFA1-E643-8498-712D84DCBB36}"/>
              </a:ext>
            </a:extLst>
          </p:cNvPr>
          <p:cNvSpPr/>
          <p:nvPr/>
        </p:nvSpPr>
        <p:spPr>
          <a:xfrm>
            <a:off x="6931056" y="46383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A962677-19C5-464D-9B4E-865C75EB13B1}"/>
              </a:ext>
            </a:extLst>
          </p:cNvPr>
          <p:cNvSpPr/>
          <p:nvPr/>
        </p:nvSpPr>
        <p:spPr>
          <a:xfrm>
            <a:off x="8174948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028F102-748D-F04C-8CD1-3BE5F3D1A851}"/>
              </a:ext>
            </a:extLst>
          </p:cNvPr>
          <p:cNvCxnSpPr>
            <a:cxnSpLocks/>
            <a:stCxn id="16" idx="2"/>
            <a:endCxn id="16" idx="0"/>
          </p:cNvCxnSpPr>
          <p:nvPr/>
        </p:nvCxnSpPr>
        <p:spPr>
          <a:xfrm flipH="1" flipV="1">
            <a:off x="7672618" y="5535257"/>
            <a:ext cx="329614" cy="51565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3AA3B980-C4BA-BB45-AFC9-756F2FB520CF}"/>
              </a:ext>
            </a:extLst>
          </p:cNvPr>
          <p:cNvSpPr/>
          <p:nvPr/>
        </p:nvSpPr>
        <p:spPr>
          <a:xfrm>
            <a:off x="7456481" y="56120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01994BA-E921-8C4C-89DC-F336AA1A432F}"/>
              </a:ext>
            </a:extLst>
          </p:cNvPr>
          <p:cNvSpPr/>
          <p:nvPr/>
        </p:nvSpPr>
        <p:spPr>
          <a:xfrm>
            <a:off x="7616369" y="586216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ACFC49-2B2A-1445-AFA2-34B43E542F72}"/>
              </a:ext>
            </a:extLst>
          </p:cNvPr>
          <p:cNvSpPr/>
          <p:nvPr/>
        </p:nvSpPr>
        <p:spPr>
          <a:xfrm>
            <a:off x="7356494" y="60285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AF92A1A-BA0A-7545-A1A2-B7EBC300068E}"/>
              </a:ext>
            </a:extLst>
          </p:cNvPr>
          <p:cNvSpPr/>
          <p:nvPr/>
        </p:nvSpPr>
        <p:spPr>
          <a:xfrm>
            <a:off x="7904369" y="56875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C6BDFC1-40B1-3145-A434-848C9F30F384}"/>
              </a:ext>
            </a:extLst>
          </p:cNvPr>
          <p:cNvSpPr/>
          <p:nvPr/>
        </p:nvSpPr>
        <p:spPr>
          <a:xfrm>
            <a:off x="8153923" y="550624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83716E9-4E63-F141-B91C-A4EDD30F0229}"/>
              </a:ext>
            </a:extLst>
          </p:cNvPr>
          <p:cNvSpPr/>
          <p:nvPr/>
        </p:nvSpPr>
        <p:spPr>
          <a:xfrm>
            <a:off x="8407463" y="53498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807471D-E15A-DF43-B456-C5E9EDE816F2}"/>
              </a:ext>
            </a:extLst>
          </p:cNvPr>
          <p:cNvCxnSpPr/>
          <p:nvPr/>
        </p:nvCxnSpPr>
        <p:spPr>
          <a:xfrm>
            <a:off x="7523774" y="424220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26706BB-A4D0-1B42-81F7-A7CC9F9ABCB9}"/>
              </a:ext>
            </a:extLst>
          </p:cNvPr>
          <p:cNvCxnSpPr>
            <a:cxnSpLocks/>
          </p:cNvCxnSpPr>
          <p:nvPr/>
        </p:nvCxnSpPr>
        <p:spPr>
          <a:xfrm flipH="1">
            <a:off x="7539047" y="5008324"/>
            <a:ext cx="63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927779A-A0C2-5643-BC85-CFEEDA947518}"/>
              </a:ext>
            </a:extLst>
          </p:cNvPr>
          <p:cNvCxnSpPr>
            <a:cxnSpLocks/>
          </p:cNvCxnSpPr>
          <p:nvPr/>
        </p:nvCxnSpPr>
        <p:spPr>
          <a:xfrm rot="19620000">
            <a:off x="7303819" y="546126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39C3E14-6AC7-6840-A4AD-53B69D12FE72}"/>
              </a:ext>
            </a:extLst>
          </p:cNvPr>
          <p:cNvCxnSpPr>
            <a:cxnSpLocks/>
          </p:cNvCxnSpPr>
          <p:nvPr/>
        </p:nvCxnSpPr>
        <p:spPr>
          <a:xfrm rot="19620000">
            <a:off x="7715348" y="6145034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65EF6CA-8E25-0747-9910-A044F57F2ED6}"/>
              </a:ext>
            </a:extLst>
          </p:cNvPr>
          <p:cNvCxnSpPr>
            <a:cxnSpLocks/>
          </p:cNvCxnSpPr>
          <p:nvPr/>
        </p:nvCxnSpPr>
        <p:spPr>
          <a:xfrm rot="780000">
            <a:off x="7627897" y="7012903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05630DBF-91DD-604A-B464-7AF97532FEA3}"/>
              </a:ext>
            </a:extLst>
          </p:cNvPr>
          <p:cNvCxnSpPr>
            <a:cxnSpLocks/>
          </p:cNvCxnSpPr>
          <p:nvPr/>
        </p:nvCxnSpPr>
        <p:spPr>
          <a:xfrm rot="780000">
            <a:off x="7423899" y="7781667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B22A1CD9-7B83-D543-883D-5C119DD365EC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7770172" y="7101647"/>
            <a:ext cx="137170" cy="5964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E43FD5B7-9B56-C749-A705-B606D23E605F}"/>
              </a:ext>
            </a:extLst>
          </p:cNvPr>
          <p:cNvSpPr/>
          <p:nvPr/>
        </p:nvSpPr>
        <p:spPr>
          <a:xfrm>
            <a:off x="7557710" y="7070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072522B-1762-834E-AC5E-912249F6620C}"/>
              </a:ext>
            </a:extLst>
          </p:cNvPr>
          <p:cNvSpPr/>
          <p:nvPr/>
        </p:nvSpPr>
        <p:spPr>
          <a:xfrm>
            <a:off x="7498171" y="735869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FD86D78-BD75-EE42-9AB4-1EF85FFD991D}"/>
              </a:ext>
            </a:extLst>
          </p:cNvPr>
          <p:cNvSpPr/>
          <p:nvPr/>
        </p:nvSpPr>
        <p:spPr>
          <a:xfrm>
            <a:off x="7207545" y="728821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4D3D6A2-C358-524B-9B21-E46F17821BD0}"/>
              </a:ext>
            </a:extLst>
          </p:cNvPr>
          <p:cNvSpPr/>
          <p:nvPr/>
        </p:nvSpPr>
        <p:spPr>
          <a:xfrm>
            <a:off x="6913644" y="7214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F7EC990-7956-D349-800B-016A91CCE651}"/>
              </a:ext>
            </a:extLst>
          </p:cNvPr>
          <p:cNvSpPr/>
          <p:nvPr/>
        </p:nvSpPr>
        <p:spPr>
          <a:xfrm>
            <a:off x="7835837" y="74367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950D35D-973C-7441-91B4-63DADB281181}"/>
              </a:ext>
            </a:extLst>
          </p:cNvPr>
          <p:cNvSpPr/>
          <p:nvPr/>
        </p:nvSpPr>
        <p:spPr>
          <a:xfrm>
            <a:off x="7901899" y="715638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E65BF10-4251-CB4D-AF94-E882FE86E391}"/>
              </a:ext>
            </a:extLst>
          </p:cNvPr>
          <p:cNvSpPr/>
          <p:nvPr/>
        </p:nvSpPr>
        <p:spPr>
          <a:xfrm>
            <a:off x="8129912" y="750804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FDC1980-9EF8-AB40-B214-D9E4B914C563}"/>
              </a:ext>
            </a:extLst>
          </p:cNvPr>
          <p:cNvSpPr/>
          <p:nvPr/>
        </p:nvSpPr>
        <p:spPr>
          <a:xfrm>
            <a:off x="8184588" y="721573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3230593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64ABD94-394B-8142-9BC1-ABB4DE6D8621}"/>
              </a:ext>
            </a:extLst>
          </p:cNvPr>
          <p:cNvSpPr/>
          <p:nvPr/>
        </p:nvSpPr>
        <p:spPr>
          <a:xfrm>
            <a:off x="5801894" y="44729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5921186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8611779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1302372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36593" y="10134726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1608372" y="10128738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3536593" y="10128738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3842593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5875820" y="97416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8163" y="9620303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790" y="11093474"/>
            <a:ext cx="668198" cy="668198"/>
          </a:xfrm>
          <a:prstGeom prst="rect">
            <a:avLst/>
          </a:prstGeom>
        </p:spPr>
      </p:pic>
      <p:pic>
        <p:nvPicPr>
          <p:cNvPr id="69" name="图形 68" descr="解除锁定">
            <a:extLst>
              <a:ext uri="{FF2B5EF4-FFF2-40B4-BE49-F238E27FC236}">
                <a16:creationId xmlns:a16="http://schemas.microsoft.com/office/drawing/2014/main" id="{01491E52-A44D-2940-A07B-2A5BE66EF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68650" y="12583568"/>
            <a:ext cx="914400" cy="914400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3983246" y="1070601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构建锁定合约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533186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9223779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图形 76" descr="锁">
            <a:extLst>
              <a:ext uri="{FF2B5EF4-FFF2-40B4-BE49-F238E27FC236}">
                <a16:creationId xmlns:a16="http://schemas.microsoft.com/office/drawing/2014/main" id="{05AEBD3E-837B-AE40-88DD-98387230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4948" y="11093474"/>
            <a:ext cx="668198" cy="66819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05CE4467-760C-BC4E-818C-B3B1E0D6E6FA}"/>
              </a:ext>
            </a:extLst>
          </p:cNvPr>
          <p:cNvSpPr txBox="1"/>
          <p:nvPr/>
        </p:nvSpPr>
        <p:spPr>
          <a:xfrm>
            <a:off x="6741957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541" y="11093474"/>
            <a:ext cx="668198" cy="668198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3C91FC9C-C5F7-BF4E-B3F5-7A8D5AC6CB90}"/>
              </a:ext>
            </a:extLst>
          </p:cNvPr>
          <p:cNvSpPr txBox="1"/>
          <p:nvPr/>
        </p:nvSpPr>
        <p:spPr>
          <a:xfrm>
            <a:off x="9529779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</p:spTree>
    <p:extLst>
      <p:ext uri="{BB962C8B-B14F-4D97-AF65-F5344CB8AC3E}">
        <p14:creationId xmlns:p14="http://schemas.microsoft.com/office/powerpoint/2010/main" val="2088801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67A5E7-FD47-954D-A15F-5D249DACC257}"/>
              </a:ext>
            </a:extLst>
          </p:cNvPr>
          <p:cNvSpPr/>
          <p:nvPr/>
        </p:nvSpPr>
        <p:spPr>
          <a:xfrm>
            <a:off x="4905850" y="3184327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3F87FD-C0AE-C747-A7FB-97658D5C8F73}"/>
              </a:ext>
            </a:extLst>
          </p:cNvPr>
          <p:cNvSpPr/>
          <p:nvPr/>
        </p:nvSpPr>
        <p:spPr>
          <a:xfrm>
            <a:off x="5987831" y="2958795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A00969-57C8-184C-93A6-44AAAAFC0EE7}"/>
              </a:ext>
            </a:extLst>
          </p:cNvPr>
          <p:cNvSpPr/>
          <p:nvPr/>
        </p:nvSpPr>
        <p:spPr>
          <a:xfrm>
            <a:off x="5248152" y="6149471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4EF01-C1BC-B945-8DB7-0959FE4EB147}"/>
              </a:ext>
            </a:extLst>
          </p:cNvPr>
          <p:cNvSpPr/>
          <p:nvPr/>
        </p:nvSpPr>
        <p:spPr>
          <a:xfrm>
            <a:off x="4697179" y="4671809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EB35AE-6295-304C-AADB-E9B1C02ABE5B}"/>
              </a:ext>
            </a:extLst>
          </p:cNvPr>
          <p:cNvSpPr/>
          <p:nvPr/>
        </p:nvSpPr>
        <p:spPr>
          <a:xfrm>
            <a:off x="6615564" y="5386233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387FC6-B6F7-9A40-874C-915935776B5D}"/>
              </a:ext>
            </a:extLst>
          </p:cNvPr>
          <p:cNvSpPr/>
          <p:nvPr/>
        </p:nvSpPr>
        <p:spPr>
          <a:xfrm>
            <a:off x="12090497" y="3066339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2F48F7-F044-0948-B93D-F2B8DD618CEB}"/>
              </a:ext>
            </a:extLst>
          </p:cNvPr>
          <p:cNvSpPr/>
          <p:nvPr/>
        </p:nvSpPr>
        <p:spPr>
          <a:xfrm>
            <a:off x="11825026" y="5324778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DCC008-B8EF-8D4A-9CE4-461E65FAB54E}"/>
              </a:ext>
            </a:extLst>
          </p:cNvPr>
          <p:cNvSpPr/>
          <p:nvPr/>
        </p:nvSpPr>
        <p:spPr>
          <a:xfrm>
            <a:off x="9747519" y="2769303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886D88-2A71-A04A-BF23-51E0FB4D17DA}"/>
              </a:ext>
            </a:extLst>
          </p:cNvPr>
          <p:cNvSpPr/>
          <p:nvPr/>
        </p:nvSpPr>
        <p:spPr>
          <a:xfrm>
            <a:off x="9974112" y="6270644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3A11BE0-8A6E-334E-B082-0EAB497B0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259" y="5811800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025" name="图片 23" descr="Hyperledger Fabric å¼åï¼7.3ï¼ï¼å¤é¾åå¤ééå®ç°">
            <a:extLst>
              <a:ext uri="{FF2B5EF4-FFF2-40B4-BE49-F238E27FC236}">
                <a16:creationId xmlns:a16="http://schemas.microsoft.com/office/drawing/2014/main" id="{7A6AD291-E0A5-6044-AC1D-7CAC0D90B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974" y="9335148"/>
            <a:ext cx="4728745" cy="332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六边形 2">
            <a:extLst>
              <a:ext uri="{FF2B5EF4-FFF2-40B4-BE49-F238E27FC236}">
                <a16:creationId xmlns:a16="http://schemas.microsoft.com/office/drawing/2014/main" id="{D1A87C48-74C4-B743-ABA8-05A32189569D}"/>
              </a:ext>
            </a:extLst>
          </p:cNvPr>
          <p:cNvSpPr/>
          <p:nvPr/>
        </p:nvSpPr>
        <p:spPr>
          <a:xfrm>
            <a:off x="8093839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C9261FAF-E74B-7A4B-BB9F-C7346CDD6D99}"/>
              </a:ext>
            </a:extLst>
          </p:cNvPr>
          <p:cNvSpPr/>
          <p:nvPr/>
        </p:nvSpPr>
        <p:spPr>
          <a:xfrm>
            <a:off x="9161236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六边形 14">
            <a:extLst>
              <a:ext uri="{FF2B5EF4-FFF2-40B4-BE49-F238E27FC236}">
                <a16:creationId xmlns:a16="http://schemas.microsoft.com/office/drawing/2014/main" id="{B24B6E2F-214B-3C42-905D-1D002A77268D}"/>
              </a:ext>
            </a:extLst>
          </p:cNvPr>
          <p:cNvSpPr/>
          <p:nvPr/>
        </p:nvSpPr>
        <p:spPr>
          <a:xfrm>
            <a:off x="7529091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02FA9FCE-A2CE-9C43-A1B5-54F62C5C80A6}"/>
              </a:ext>
            </a:extLst>
          </p:cNvPr>
          <p:cNvSpPr/>
          <p:nvPr/>
        </p:nvSpPr>
        <p:spPr>
          <a:xfrm>
            <a:off x="8652577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F50B682-364F-ED4E-8E87-5088B5FCDB82}"/>
              </a:ext>
            </a:extLst>
          </p:cNvPr>
          <p:cNvCxnSpPr>
            <a:cxnSpLocks/>
            <a:stCxn id="3" idx="2"/>
            <a:endCxn id="15" idx="5"/>
          </p:cNvCxnSpPr>
          <p:nvPr/>
        </p:nvCxnSpPr>
        <p:spPr>
          <a:xfrm flipH="1">
            <a:off x="8009642" y="4769670"/>
            <a:ext cx="227992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C579AE3-783C-7748-910F-B742BA125286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 flipH="1">
            <a:off x="8153437" y="5568130"/>
            <a:ext cx="4991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17E7E3A-A829-1C48-9FE4-0D44AC64D05B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>
          <a:xfrm flipV="1">
            <a:off x="9133130" y="4769670"/>
            <a:ext cx="171903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8C9AB34-C3D7-B24E-B233-1534B490006D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 flipH="1">
            <a:off x="8718187" y="4482080"/>
            <a:ext cx="4430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9DE4B4D-5AE6-804D-91CA-670799A548C8}"/>
              </a:ext>
            </a:extLst>
          </p:cNvPr>
          <p:cNvSpPr/>
          <p:nvPr/>
        </p:nvSpPr>
        <p:spPr>
          <a:xfrm>
            <a:off x="6347563" y="6840986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E9BA8708-5F4A-864E-AEF8-F34447FB744C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6194309" y="3371749"/>
            <a:ext cx="627733" cy="201448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ED48471-2A5E-2C45-9678-DD5C06FEE75D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flipH="1">
            <a:off x="6554041" y="5799187"/>
            <a:ext cx="268001" cy="104179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FA7CCC41-0D98-F946-BD04-8365417F6FFE}"/>
              </a:ext>
            </a:extLst>
          </p:cNvPr>
          <p:cNvCxnSpPr>
            <a:cxnSpLocks/>
            <a:stCxn id="67" idx="1"/>
            <a:endCxn id="6" idx="2"/>
          </p:cNvCxnSpPr>
          <p:nvPr/>
        </p:nvCxnSpPr>
        <p:spPr>
          <a:xfrm flipH="1" flipV="1">
            <a:off x="5454630" y="6562425"/>
            <a:ext cx="892933" cy="4850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30ADDF82-949A-3048-8366-458DD7A1A1BA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4903657" y="5084763"/>
            <a:ext cx="344495" cy="127118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8140EC5-61CD-8442-9F1E-E19704270E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4903657" y="3597281"/>
            <a:ext cx="208671" cy="10745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AA13FD8C-DB51-6340-83D9-6DC81A6ED45A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318805" y="3165272"/>
            <a:ext cx="669026" cy="2255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9E70DAD8-DDA1-E04F-8965-3647F662A1EB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2278213" y="3597281"/>
            <a:ext cx="77755" cy="180525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CAEADB9B-0992-724A-9220-23DF52583A50}"/>
              </a:ext>
            </a:extLst>
          </p:cNvPr>
          <p:cNvCxnSpPr>
            <a:cxnSpLocks/>
            <a:stCxn id="12" idx="6"/>
            <a:endCxn id="10" idx="3"/>
          </p:cNvCxnSpPr>
          <p:nvPr/>
        </p:nvCxnSpPr>
        <p:spPr>
          <a:xfrm flipV="1">
            <a:off x="10505054" y="5777965"/>
            <a:ext cx="1397727" cy="75815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BC33C05C-93AD-4B40-80D2-B1F5F4839A9F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 flipH="1" flipV="1">
            <a:off x="8796372" y="5855720"/>
            <a:ext cx="1255495" cy="868111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B3D90890-C90D-B740-BAB5-3AEFBF16675D}"/>
              </a:ext>
            </a:extLst>
          </p:cNvPr>
          <p:cNvCxnSpPr>
            <a:cxnSpLocks/>
            <a:stCxn id="67" idx="3"/>
            <a:endCxn id="12" idx="2"/>
          </p:cNvCxnSpPr>
          <p:nvPr/>
        </p:nvCxnSpPr>
        <p:spPr>
          <a:xfrm flipV="1">
            <a:off x="6760518" y="6536115"/>
            <a:ext cx="3213594" cy="51134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16EABD8A-89D6-2B4E-B8E3-27DB0FAE9557}"/>
              </a:ext>
            </a:extLst>
          </p:cNvPr>
          <p:cNvCxnSpPr>
            <a:cxnSpLocks/>
            <a:stCxn id="5" idx="3"/>
            <a:endCxn id="3" idx="4"/>
          </p:cNvCxnSpPr>
          <p:nvPr/>
        </p:nvCxnSpPr>
        <p:spPr>
          <a:xfrm>
            <a:off x="6400786" y="3165272"/>
            <a:ext cx="1836848" cy="102921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BBBF93F5-6C00-5A4C-A1FA-1B7CFD4BE3EE}"/>
              </a:ext>
            </a:extLst>
          </p:cNvPr>
          <p:cNvCxnSpPr>
            <a:cxnSpLocks/>
            <a:stCxn id="67" idx="0"/>
            <a:endCxn id="7" idx="3"/>
          </p:cNvCxnSpPr>
          <p:nvPr/>
        </p:nvCxnSpPr>
        <p:spPr>
          <a:xfrm flipH="1" flipV="1">
            <a:off x="5110134" y="4878286"/>
            <a:ext cx="1443907" cy="196270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A844CF7B-86DD-E747-B236-87DA77D94F7C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flipH="1" flipV="1">
            <a:off x="8574390" y="4769670"/>
            <a:ext cx="221982" cy="51087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5A9E2C46-AFD9-2D40-A082-941192A12498}"/>
              </a:ext>
            </a:extLst>
          </p:cNvPr>
          <p:cNvCxnSpPr>
            <a:cxnSpLocks/>
            <a:stCxn id="12" idx="7"/>
            <a:endCxn id="16" idx="0"/>
          </p:cNvCxnSpPr>
          <p:nvPr/>
        </p:nvCxnSpPr>
        <p:spPr>
          <a:xfrm flipH="1" flipV="1">
            <a:off x="9276923" y="5568130"/>
            <a:ext cx="1150376" cy="78026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2">
            <a:extLst>
              <a:ext uri="{FF2B5EF4-FFF2-40B4-BE49-F238E27FC236}">
                <a16:creationId xmlns:a16="http://schemas.microsoft.com/office/drawing/2014/main" id="{2B4ECB08-0339-3D41-A109-E0804D51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207" y="7614498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排序节点</a:t>
            </a:r>
          </a:p>
        </p:txBody>
      </p:sp>
      <p:sp>
        <p:nvSpPr>
          <p:cNvPr id="144" name="Rectangle 2">
            <a:extLst>
              <a:ext uri="{FF2B5EF4-FFF2-40B4-BE49-F238E27FC236}">
                <a16:creationId xmlns:a16="http://schemas.microsoft.com/office/drawing/2014/main" id="{7201ACBB-EB98-884E-9971-756DE56AE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130" y="8595938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4C51BAF8-193B-E547-ADEA-3A6247A9D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634" y="7857274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FCB4E8-B5BB-E24A-865F-80C977D527DC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H="1">
            <a:off x="7028519" y="5568130"/>
            <a:ext cx="500572" cy="2458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F762316C-00B6-5F46-8AF8-DFCB26730C84}"/>
              </a:ext>
            </a:extLst>
          </p:cNvPr>
          <p:cNvCxnSpPr>
            <a:cxnSpLocks/>
          </p:cNvCxnSpPr>
          <p:nvPr/>
        </p:nvCxnSpPr>
        <p:spPr>
          <a:xfrm flipV="1">
            <a:off x="7839278" y="4609694"/>
            <a:ext cx="323383" cy="67740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346E94D4-782E-0B4E-8FB1-E29ACE2A5EDB}"/>
              </a:ext>
            </a:extLst>
          </p:cNvPr>
          <p:cNvCxnSpPr>
            <a:cxnSpLocks/>
          </p:cNvCxnSpPr>
          <p:nvPr/>
        </p:nvCxnSpPr>
        <p:spPr>
          <a:xfrm flipH="1">
            <a:off x="8652577" y="4324053"/>
            <a:ext cx="59838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EB3E210F-8435-1448-AE00-3F98E2C8D030}"/>
              </a:ext>
            </a:extLst>
          </p:cNvPr>
          <p:cNvCxnSpPr>
            <a:cxnSpLocks/>
          </p:cNvCxnSpPr>
          <p:nvPr/>
        </p:nvCxnSpPr>
        <p:spPr>
          <a:xfrm flipH="1">
            <a:off x="9239423" y="4769670"/>
            <a:ext cx="233986" cy="63018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181D002B-07B0-404B-B6C0-5CCB7B8D1465}"/>
              </a:ext>
            </a:extLst>
          </p:cNvPr>
          <p:cNvCxnSpPr>
            <a:cxnSpLocks/>
          </p:cNvCxnSpPr>
          <p:nvPr/>
        </p:nvCxnSpPr>
        <p:spPr>
          <a:xfrm flipH="1">
            <a:off x="8093839" y="5740202"/>
            <a:ext cx="60838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4F658423-3F2E-0349-B3A0-FC7EB70065F8}"/>
              </a:ext>
            </a:extLst>
          </p:cNvPr>
          <p:cNvCxnSpPr>
            <a:cxnSpLocks/>
            <a:stCxn id="11" idx="2"/>
            <a:endCxn id="3" idx="5"/>
          </p:cNvCxnSpPr>
          <p:nvPr/>
        </p:nvCxnSpPr>
        <p:spPr>
          <a:xfrm flipH="1">
            <a:off x="8574390" y="3034774"/>
            <a:ext cx="1173129" cy="11597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2">
            <a:extLst>
              <a:ext uri="{FF2B5EF4-FFF2-40B4-BE49-F238E27FC236}">
                <a16:creationId xmlns:a16="http://schemas.microsoft.com/office/drawing/2014/main" id="{E82971CE-E39C-304D-B8BC-9F78B27E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494" y="8226606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sp>
        <p:nvSpPr>
          <p:cNvPr id="182" name="Rectangle 2">
            <a:extLst>
              <a:ext uri="{FF2B5EF4-FFF2-40B4-BE49-F238E27FC236}">
                <a16:creationId xmlns:a16="http://schemas.microsoft.com/office/drawing/2014/main" id="{E61E6BB4-15B3-BC4C-AD64-B69A5B8C4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240" y="540804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E4DF6F8A-BBA7-724C-AAFD-172DF26FF22D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flipH="1">
            <a:off x="4903657" y="3165272"/>
            <a:ext cx="1084174" cy="1506537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35024148-A42E-8E48-AD76-9CB12AB73534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 flipV="1">
            <a:off x="10278461" y="3034774"/>
            <a:ext cx="1812036" cy="297036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1CDE953F-C0D6-4D4C-AD14-44B1EB29D0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78300" y="10679166"/>
            <a:ext cx="3208020" cy="17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7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第六章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18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E823BD-FE70-534D-9E26-DF091E9C65A8}"/>
              </a:ext>
            </a:extLst>
          </p:cNvPr>
          <p:cNvSpPr/>
          <p:nvPr/>
        </p:nvSpPr>
        <p:spPr>
          <a:xfrm>
            <a:off x="4102085" y="5964904"/>
            <a:ext cx="4647580" cy="153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区块链账本中的资产集合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1932855" y="6031796"/>
            <a:ext cx="178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用户发起混币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交易的资产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CCACFF7-2E3A-3746-A50E-D183EAFAD28E}"/>
              </a:ext>
            </a:extLst>
          </p:cNvPr>
          <p:cNvCxnSpPr>
            <a:cxnSpLocks/>
          </p:cNvCxnSpPr>
          <p:nvPr/>
        </p:nvCxnSpPr>
        <p:spPr>
          <a:xfrm>
            <a:off x="2904633" y="7379186"/>
            <a:ext cx="1894824" cy="96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D63960A-B8AB-C44C-9FE5-57466DDA4600}"/>
              </a:ext>
            </a:extLst>
          </p:cNvPr>
          <p:cNvCxnSpPr>
            <a:cxnSpLocks/>
          </p:cNvCxnSpPr>
          <p:nvPr/>
        </p:nvCxnSpPr>
        <p:spPr>
          <a:xfrm>
            <a:off x="5111385" y="7405639"/>
            <a:ext cx="179760" cy="93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57E218C5-D0E0-5741-AC91-6BD9E99865DB}"/>
              </a:ext>
            </a:extLst>
          </p:cNvPr>
          <p:cNvCxnSpPr>
            <a:cxnSpLocks/>
          </p:cNvCxnSpPr>
          <p:nvPr/>
        </p:nvCxnSpPr>
        <p:spPr>
          <a:xfrm flipH="1">
            <a:off x="5775016" y="7391351"/>
            <a:ext cx="1133658" cy="9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4EDBA95-4733-7A42-B231-D0D254398158}"/>
              </a:ext>
            </a:extLst>
          </p:cNvPr>
          <p:cNvSpPr/>
          <p:nvPr/>
        </p:nvSpPr>
        <p:spPr>
          <a:xfrm>
            <a:off x="4339295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构造混币交易</a:t>
            </a:r>
          </a:p>
        </p:txBody>
      </p:sp>
      <p:pic>
        <p:nvPicPr>
          <p:cNvPr id="5" name="图形 4" descr="比特币">
            <a:extLst>
              <a:ext uri="{FF2B5EF4-FFF2-40B4-BE49-F238E27FC236}">
                <a16:creationId xmlns:a16="http://schemas.microsoft.com/office/drawing/2014/main" id="{3A8679CC-F1F0-DB40-AE4E-4962EB0B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421" y="6643084"/>
            <a:ext cx="568159" cy="568159"/>
          </a:xfrm>
          <a:prstGeom prst="rect">
            <a:avLst/>
          </a:prstGeom>
        </p:spPr>
      </p:pic>
      <p:pic>
        <p:nvPicPr>
          <p:cNvPr id="21" name="图形 20" descr="比特币">
            <a:extLst>
              <a:ext uri="{FF2B5EF4-FFF2-40B4-BE49-F238E27FC236}">
                <a16:creationId xmlns:a16="http://schemas.microsoft.com/office/drawing/2014/main" id="{8C0C03EB-D089-B043-AE6A-460016E0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7605" y="6645275"/>
            <a:ext cx="568159" cy="568159"/>
          </a:xfrm>
          <a:prstGeom prst="rect">
            <a:avLst/>
          </a:prstGeom>
        </p:spPr>
      </p:pic>
      <p:pic>
        <p:nvPicPr>
          <p:cNvPr id="22" name="图形 21" descr="比特币">
            <a:extLst>
              <a:ext uri="{FF2B5EF4-FFF2-40B4-BE49-F238E27FC236}">
                <a16:creationId xmlns:a16="http://schemas.microsoft.com/office/drawing/2014/main" id="{77CA638B-EAAF-2741-A348-C5E1C6D7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271" y="6645493"/>
            <a:ext cx="568159" cy="568159"/>
          </a:xfrm>
          <a:prstGeom prst="rect">
            <a:avLst/>
          </a:prstGeom>
        </p:spPr>
      </p:pic>
      <p:pic>
        <p:nvPicPr>
          <p:cNvPr id="23" name="图形 22" descr="比特币">
            <a:extLst>
              <a:ext uri="{FF2B5EF4-FFF2-40B4-BE49-F238E27FC236}">
                <a16:creationId xmlns:a16="http://schemas.microsoft.com/office/drawing/2014/main" id="{BF94B6BE-203E-884F-A7E7-9A6FDA34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937" y="6645495"/>
            <a:ext cx="568159" cy="568159"/>
          </a:xfrm>
          <a:prstGeom prst="rect">
            <a:avLst/>
          </a:prstGeom>
        </p:spPr>
      </p:pic>
      <p:pic>
        <p:nvPicPr>
          <p:cNvPr id="24" name="图形 23" descr="比特币">
            <a:extLst>
              <a:ext uri="{FF2B5EF4-FFF2-40B4-BE49-F238E27FC236}">
                <a16:creationId xmlns:a16="http://schemas.microsoft.com/office/drawing/2014/main" id="{4AA5FF5F-E017-6141-8C80-4698418C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2603" y="6645494"/>
            <a:ext cx="568159" cy="568159"/>
          </a:xfrm>
          <a:prstGeom prst="rect">
            <a:avLst/>
          </a:prstGeom>
        </p:spPr>
      </p:pic>
      <p:pic>
        <p:nvPicPr>
          <p:cNvPr id="26" name="图形 25" descr="比特币">
            <a:extLst>
              <a:ext uri="{FF2B5EF4-FFF2-40B4-BE49-F238E27FC236}">
                <a16:creationId xmlns:a16="http://schemas.microsoft.com/office/drawing/2014/main" id="{CE333DC6-38F1-7C4A-81F7-07B008FD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269" y="6645494"/>
            <a:ext cx="568159" cy="568159"/>
          </a:xfrm>
          <a:prstGeom prst="rect">
            <a:avLst/>
          </a:prstGeom>
        </p:spPr>
      </p:pic>
      <p:pic>
        <p:nvPicPr>
          <p:cNvPr id="27" name="图形 26" descr="比特币">
            <a:extLst>
              <a:ext uri="{FF2B5EF4-FFF2-40B4-BE49-F238E27FC236}">
                <a16:creationId xmlns:a16="http://schemas.microsoft.com/office/drawing/2014/main" id="{6FA25069-685D-8A44-99CB-28496B8B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935" y="6643084"/>
            <a:ext cx="568159" cy="568159"/>
          </a:xfrm>
          <a:prstGeom prst="rect">
            <a:avLst/>
          </a:prstGeom>
        </p:spPr>
      </p:pic>
      <p:pic>
        <p:nvPicPr>
          <p:cNvPr id="28" name="图形 27" descr="比特币">
            <a:extLst>
              <a:ext uri="{FF2B5EF4-FFF2-40B4-BE49-F238E27FC236}">
                <a16:creationId xmlns:a16="http://schemas.microsoft.com/office/drawing/2014/main" id="{9BB2BBFA-8C29-E149-B9BA-C14075D58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7602" y="6643084"/>
            <a:ext cx="568159" cy="56815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05C80C3-00F4-7D44-AF57-C4F5EA171F56}"/>
              </a:ext>
            </a:extLst>
          </p:cNvPr>
          <p:cNvSpPr/>
          <p:nvPr/>
        </p:nvSpPr>
        <p:spPr>
          <a:xfrm>
            <a:off x="1832626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初始化参数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19E613A-79B0-814B-85E6-FE1230A9D135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736327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51723A1-AE16-0243-8795-67556089D02A}"/>
              </a:ext>
            </a:extLst>
          </p:cNvPr>
          <p:cNvSpPr/>
          <p:nvPr/>
        </p:nvSpPr>
        <p:spPr>
          <a:xfrm>
            <a:off x="6845964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验证混币交易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05B7615-D45F-7847-A3E5-9DBBBE3E4232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>
            <a:off x="6242996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2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9859A7-DE76-1544-BFAC-B71E00E359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3452" y="3911422"/>
            <a:ext cx="3752850" cy="2164715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76DA84D3-8950-D243-B3AE-B8C29F51FBC6}"/>
              </a:ext>
            </a:extLst>
          </p:cNvPr>
          <p:cNvSpPr/>
          <p:nvPr/>
        </p:nvSpPr>
        <p:spPr>
          <a:xfrm>
            <a:off x="6591373" y="7048300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A3D7E3C-86AB-014B-9D24-914BA9715CC7}"/>
              </a:ext>
            </a:extLst>
          </p:cNvPr>
          <p:cNvSpPr/>
          <p:nvPr/>
        </p:nvSpPr>
        <p:spPr>
          <a:xfrm>
            <a:off x="6074438" y="8212463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D6941B9-840B-8F48-9953-1050B3069B2F}"/>
              </a:ext>
            </a:extLst>
          </p:cNvPr>
          <p:cNvSpPr/>
          <p:nvPr/>
        </p:nvSpPr>
        <p:spPr>
          <a:xfrm>
            <a:off x="8791908" y="775130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7E633F0-4C67-4F4F-BDE3-13905C0DC8D7}"/>
              </a:ext>
            </a:extLst>
          </p:cNvPr>
          <p:cNvSpPr/>
          <p:nvPr/>
        </p:nvSpPr>
        <p:spPr>
          <a:xfrm>
            <a:off x="8681067" y="9222855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47C5D27-3023-E24A-A500-6CB539ADCE2E}"/>
              </a:ext>
            </a:extLst>
          </p:cNvPr>
          <p:cNvSpPr/>
          <p:nvPr/>
        </p:nvSpPr>
        <p:spPr>
          <a:xfrm>
            <a:off x="7371817" y="7965061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D712221-71F2-8543-9001-BE3DB6D1CE68}"/>
              </a:ext>
            </a:extLst>
          </p:cNvPr>
          <p:cNvSpPr/>
          <p:nvPr/>
        </p:nvSpPr>
        <p:spPr>
          <a:xfrm>
            <a:off x="6842375" y="927134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6CF6F97-F2CE-4A4C-B1B1-228BFD7C6929}"/>
              </a:ext>
            </a:extLst>
          </p:cNvPr>
          <p:cNvSpPr/>
          <p:nvPr/>
        </p:nvSpPr>
        <p:spPr>
          <a:xfrm>
            <a:off x="3368841" y="7924483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7698A78-2415-4640-A882-6C2200F32F47}"/>
              </a:ext>
            </a:extLst>
          </p:cNvPr>
          <p:cNvSpPr/>
          <p:nvPr/>
        </p:nvSpPr>
        <p:spPr>
          <a:xfrm>
            <a:off x="10211997" y="816298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753F99A-9CD4-1845-A200-A7C5C45CA0D9}"/>
              </a:ext>
            </a:extLst>
          </p:cNvPr>
          <p:cNvCxnSpPr/>
          <p:nvPr/>
        </p:nvCxnSpPr>
        <p:spPr>
          <a:xfrm flipV="1">
            <a:off x="5373796" y="7313894"/>
            <a:ext cx="1128153" cy="107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/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blipFill>
                <a:blip r:embed="rId3"/>
                <a:stretch>
                  <a:fillRect l="-152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/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D470519-57DB-D946-8554-BA760CFA2DA1}"/>
              </a:ext>
            </a:extLst>
          </p:cNvPr>
          <p:cNvCxnSpPr>
            <a:cxnSpLocks/>
          </p:cNvCxnSpPr>
          <p:nvPr/>
        </p:nvCxnSpPr>
        <p:spPr>
          <a:xfrm>
            <a:off x="7155450" y="7262054"/>
            <a:ext cx="1525617" cy="59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/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/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3398BF59-0D07-E548-9F88-F0F56807A7B1}"/>
              </a:ext>
            </a:extLst>
          </p:cNvPr>
          <p:cNvSpPr txBox="1"/>
          <p:nvPr/>
        </p:nvSpPr>
        <p:spPr>
          <a:xfrm>
            <a:off x="6200110" y="662336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EA400FC-6073-464B-B2DC-41EBFFFD1BE5}"/>
              </a:ext>
            </a:extLst>
          </p:cNvPr>
          <p:cNvSpPr txBox="1"/>
          <p:nvPr/>
        </p:nvSpPr>
        <p:spPr>
          <a:xfrm>
            <a:off x="9083846" y="7479579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1F73CD9-2843-0E4D-AAAA-DC4268989A66}"/>
              </a:ext>
            </a:extLst>
          </p:cNvPr>
          <p:cNvSpPr txBox="1"/>
          <p:nvPr/>
        </p:nvSpPr>
        <p:spPr>
          <a:xfrm>
            <a:off x="6428710" y="9701606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CBBDC8F-755C-A04B-9FF1-933DB6F6FFFE}"/>
              </a:ext>
            </a:extLst>
          </p:cNvPr>
          <p:cNvSpPr/>
          <p:nvPr/>
        </p:nvSpPr>
        <p:spPr>
          <a:xfrm>
            <a:off x="3695414" y="9436608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B475E23C-1A9E-5745-935D-119FE0FE0337}"/>
              </a:ext>
            </a:extLst>
          </p:cNvPr>
          <p:cNvCxnSpPr/>
          <p:nvPr/>
        </p:nvCxnSpPr>
        <p:spPr>
          <a:xfrm>
            <a:off x="4301053" y="8846408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AC61C34-9FA7-A144-8A4C-6483D102A53F}"/>
              </a:ext>
            </a:extLst>
          </p:cNvPr>
          <p:cNvSpPr/>
          <p:nvPr/>
        </p:nvSpPr>
        <p:spPr>
          <a:xfrm>
            <a:off x="2668875" y="8902012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745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5616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8753673" y="5078494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5961615" y="49092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D3B26AA-FB52-4449-ABDB-0E6926B4835A}"/>
              </a:ext>
            </a:extLst>
          </p:cNvPr>
          <p:cNvGrpSpPr/>
          <p:nvPr/>
        </p:nvGrpSpPr>
        <p:grpSpPr>
          <a:xfrm>
            <a:off x="7885074" y="3599658"/>
            <a:ext cx="3529108" cy="1450335"/>
            <a:chOff x="6096000" y="344681"/>
            <a:chExt cx="3529108" cy="145033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394E997-750A-5D41-9DD2-2D642AD238B5}"/>
                </a:ext>
              </a:extLst>
            </p:cNvPr>
            <p:cNvSpPr/>
            <p:nvPr/>
          </p:nvSpPr>
          <p:spPr>
            <a:xfrm>
              <a:off x="6546964" y="344681"/>
              <a:ext cx="6319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A</a:t>
              </a:r>
              <a:endParaRPr kumimoji="1" lang="zh-CN" altLang="en-US" sz="12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F3305C8-EA25-A14D-9BEC-F28FCD209193}"/>
                </a:ext>
              </a:extLst>
            </p:cNvPr>
            <p:cNvSpPr/>
            <p:nvPr/>
          </p:nvSpPr>
          <p:spPr>
            <a:xfrm>
              <a:off x="8545450" y="34468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B</a:t>
              </a:r>
              <a:endParaRPr kumimoji="1" lang="zh-CN" altLang="en-US" sz="1200" dirty="0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8F6BE05-8284-BF41-8313-CC5541717BAF}"/>
                </a:ext>
              </a:extLst>
            </p:cNvPr>
            <p:cNvGrpSpPr/>
            <p:nvPr/>
          </p:nvGrpSpPr>
          <p:grpSpPr>
            <a:xfrm>
              <a:off x="6096000" y="703634"/>
              <a:ext cx="3529108" cy="1091382"/>
              <a:chOff x="6096000" y="703634"/>
              <a:chExt cx="3529108" cy="109138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2BB5AD2-1DF9-2548-BF49-802EB679BECF}"/>
                  </a:ext>
                </a:extLst>
              </p:cNvPr>
              <p:cNvSpPr/>
              <p:nvPr/>
            </p:nvSpPr>
            <p:spPr>
              <a:xfrm>
                <a:off x="6096000" y="703634"/>
                <a:ext cx="1227716" cy="3726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285A6ED6-17BE-334B-8942-572C92CC149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>
                <a:off x="6709858" y="1076267"/>
                <a:ext cx="613858" cy="718749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50870E1B-2B90-1E43-BF2E-7B45EAA18095}"/>
                  </a:ext>
                </a:extLst>
              </p:cNvPr>
              <p:cNvCxnSpPr>
                <a:cxnSpLocks/>
                <a:stCxn id="61" idx="2"/>
              </p:cNvCxnSpPr>
              <p:nvPr/>
            </p:nvCxnSpPr>
            <p:spPr>
              <a:xfrm flipH="1">
                <a:off x="8396748" y="1249325"/>
                <a:ext cx="461444" cy="545691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35CF65C-4F8B-8846-B689-F4DCBE49C93D}"/>
                  </a:ext>
                </a:extLst>
              </p:cNvPr>
              <p:cNvSpPr/>
              <p:nvPr/>
            </p:nvSpPr>
            <p:spPr>
              <a:xfrm>
                <a:off x="8091276" y="703634"/>
                <a:ext cx="1533832" cy="545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</p:grp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7276617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7276615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7276617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7276617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7276617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7276617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3D8A3570-20A6-2D44-9EF1-F88402F189FA}"/>
              </a:ext>
            </a:extLst>
          </p:cNvPr>
          <p:cNvCxnSpPr>
            <a:cxnSpLocks/>
          </p:cNvCxnSpPr>
          <p:nvPr/>
        </p:nvCxnSpPr>
        <p:spPr>
          <a:xfrm flipH="1">
            <a:off x="9112790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V="1">
            <a:off x="9418906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9112790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5923569" y="734699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8194705" y="5624187"/>
            <a:ext cx="918087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10185824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10185822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10185824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10185824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10185824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10185824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12021997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12328113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12021997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185822" y="5624187"/>
            <a:ext cx="918088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0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第三章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34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3419133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F1AE9A-0FF3-E343-92DC-80C27AFB44E9}"/>
              </a:ext>
            </a:extLst>
          </p:cNvPr>
          <p:cNvSpPr/>
          <p:nvPr/>
        </p:nvSpPr>
        <p:spPr>
          <a:xfrm>
            <a:off x="3925497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4AAB02-8785-BF45-83CF-20C9C66AA222}"/>
              </a:ext>
            </a:extLst>
          </p:cNvPr>
          <p:cNvSpPr/>
          <p:nvPr/>
        </p:nvSpPr>
        <p:spPr>
          <a:xfrm>
            <a:off x="6587818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F7B1BD-9D9C-2F41-854F-7858086C0784}"/>
              </a:ext>
            </a:extLst>
          </p:cNvPr>
          <p:cNvSpPr/>
          <p:nvPr/>
        </p:nvSpPr>
        <p:spPr>
          <a:xfrm>
            <a:off x="3925497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B26C3-E258-E346-A6AA-863E01BFFD3C}"/>
              </a:ext>
            </a:extLst>
          </p:cNvPr>
          <p:cNvSpPr/>
          <p:nvPr/>
        </p:nvSpPr>
        <p:spPr>
          <a:xfrm>
            <a:off x="5380876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4AE740-DF95-5044-85A3-CFDF23906E0F}"/>
              </a:ext>
            </a:extLst>
          </p:cNvPr>
          <p:cNvSpPr/>
          <p:nvPr/>
        </p:nvSpPr>
        <p:spPr>
          <a:xfrm>
            <a:off x="6853290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9283342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DCC881-3377-5947-B81D-0DB9EC4266E1}"/>
              </a:ext>
            </a:extLst>
          </p:cNvPr>
          <p:cNvSpPr/>
          <p:nvPr/>
        </p:nvSpPr>
        <p:spPr>
          <a:xfrm>
            <a:off x="9789706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C99C7D-7410-8D4D-BF39-B0D8A2525081}"/>
              </a:ext>
            </a:extLst>
          </p:cNvPr>
          <p:cNvSpPr/>
          <p:nvPr/>
        </p:nvSpPr>
        <p:spPr>
          <a:xfrm>
            <a:off x="12452027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272495-612D-9E40-B4D4-0AEA8CA98D3F}"/>
              </a:ext>
            </a:extLst>
          </p:cNvPr>
          <p:cNvSpPr/>
          <p:nvPr/>
        </p:nvSpPr>
        <p:spPr>
          <a:xfrm>
            <a:off x="9789706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8A68E0-F32D-644E-AC5B-93A1B3762F59}"/>
              </a:ext>
            </a:extLst>
          </p:cNvPr>
          <p:cNvSpPr/>
          <p:nvPr/>
        </p:nvSpPr>
        <p:spPr>
          <a:xfrm>
            <a:off x="11245085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9C92F2-181D-144F-81D5-6208DE6AAC8D}"/>
              </a:ext>
            </a:extLst>
          </p:cNvPr>
          <p:cNvSpPr/>
          <p:nvPr/>
        </p:nvSpPr>
        <p:spPr>
          <a:xfrm>
            <a:off x="12717499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</p:cNvCxnSpPr>
          <p:nvPr/>
        </p:nvCxnSpPr>
        <p:spPr>
          <a:xfrm>
            <a:off x="2542372" y="6828503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EA254CF-F1F7-1D49-8A2D-DA7ECE17F33F}"/>
              </a:ext>
            </a:extLst>
          </p:cNvPr>
          <p:cNvCxnSpPr>
            <a:cxnSpLocks/>
          </p:cNvCxnSpPr>
          <p:nvPr/>
        </p:nvCxnSpPr>
        <p:spPr>
          <a:xfrm>
            <a:off x="8406581" y="6848167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4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308500-0804-C840-8440-D819359F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1" y="1296755"/>
            <a:ext cx="6578600" cy="3670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AE0C25-D24C-0341-BF47-B08B95F3EC8A}"/>
              </a:ext>
            </a:extLst>
          </p:cNvPr>
          <p:cNvSpPr/>
          <p:nvPr/>
        </p:nvSpPr>
        <p:spPr>
          <a:xfrm>
            <a:off x="1177107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659EA4-2D51-8A44-84EC-79AC965DD175}"/>
              </a:ext>
            </a:extLst>
          </p:cNvPr>
          <p:cNvSpPr/>
          <p:nvPr/>
        </p:nvSpPr>
        <p:spPr>
          <a:xfrm>
            <a:off x="2080359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1E0A16-4EFC-E64B-9F7C-53F5FB94995E}"/>
              </a:ext>
            </a:extLst>
          </p:cNvPr>
          <p:cNvSpPr/>
          <p:nvPr/>
        </p:nvSpPr>
        <p:spPr>
          <a:xfrm>
            <a:off x="3080826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844482-ACB6-C44A-9982-631E79FA3E59}"/>
              </a:ext>
            </a:extLst>
          </p:cNvPr>
          <p:cNvSpPr/>
          <p:nvPr/>
        </p:nvSpPr>
        <p:spPr>
          <a:xfrm>
            <a:off x="4360986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EAA525-8B08-8C40-B52F-948E489615FE}"/>
              </a:ext>
            </a:extLst>
          </p:cNvPr>
          <p:cNvSpPr/>
          <p:nvPr/>
        </p:nvSpPr>
        <p:spPr>
          <a:xfrm>
            <a:off x="2590728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FA3388-067F-4D46-ABAB-55BE94F55BFE}"/>
              </a:ext>
            </a:extLst>
          </p:cNvPr>
          <p:cNvSpPr/>
          <p:nvPr/>
        </p:nvSpPr>
        <p:spPr>
          <a:xfrm>
            <a:off x="2080359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0F43B1A-5AD5-6246-9501-F201546A562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590728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3E06967-47C2-1048-8F1A-64215F7CEDD9}"/>
              </a:ext>
            </a:extLst>
          </p:cNvPr>
          <p:cNvSpPr/>
          <p:nvPr/>
        </p:nvSpPr>
        <p:spPr>
          <a:xfrm>
            <a:off x="3709940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959D59-85A8-504B-91AA-6E3F89105FD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763865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ADAEECFE-BA67-0243-A8C3-AD7F91E3734E}"/>
              </a:ext>
            </a:extLst>
          </p:cNvPr>
          <p:cNvSpPr/>
          <p:nvPr/>
        </p:nvSpPr>
        <p:spPr>
          <a:xfrm>
            <a:off x="1459561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E436EA-C23D-D549-B80C-979EF9A64804}"/>
              </a:ext>
            </a:extLst>
          </p:cNvPr>
          <p:cNvSpPr/>
          <p:nvPr/>
        </p:nvSpPr>
        <p:spPr>
          <a:xfrm>
            <a:off x="2477356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D7E5EC-97A7-F046-B928-46600C7862AA}"/>
              </a:ext>
            </a:extLst>
          </p:cNvPr>
          <p:cNvSpPr/>
          <p:nvPr/>
        </p:nvSpPr>
        <p:spPr>
          <a:xfrm>
            <a:off x="3543227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E8CA47-97D1-5A46-8258-384E5C13CCF7}"/>
              </a:ext>
            </a:extLst>
          </p:cNvPr>
          <p:cNvSpPr/>
          <p:nvPr/>
        </p:nvSpPr>
        <p:spPr>
          <a:xfrm>
            <a:off x="4561022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792E4D7-082A-4048-80BC-774CF7CF235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843058" y="8257063"/>
            <a:ext cx="442869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DBB58DE-E056-FB45-83CE-798FB8D75229}"/>
              </a:ext>
            </a:extLst>
          </p:cNvPr>
          <p:cNvCxnSpPr>
            <a:cxnSpLocks/>
          </p:cNvCxnSpPr>
          <p:nvPr/>
        </p:nvCxnSpPr>
        <p:spPr>
          <a:xfrm flipV="1">
            <a:off x="3926724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44F9B6D-B2A0-4F48-A0AB-76F53A9BF3C5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451335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3A478C8-8DFC-E745-A9C4-18B04FB7AD1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668073" y="8257063"/>
            <a:ext cx="192780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24A9C3AA-17C4-9F49-B9FA-027D0A48A297}"/>
              </a:ext>
            </a:extLst>
          </p:cNvPr>
          <p:cNvSpPr/>
          <p:nvPr/>
        </p:nvSpPr>
        <p:spPr>
          <a:xfrm>
            <a:off x="1459561" y="976634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D2D0B2-81E8-2A4D-8038-A9B366AE5AD1}"/>
              </a:ext>
            </a:extLst>
          </p:cNvPr>
          <p:cNvCxnSpPr>
            <a:cxnSpLocks/>
            <a:stCxn id="38" idx="0"/>
            <a:endCxn id="21" idx="2"/>
          </p:cNvCxnSpPr>
          <p:nvPr/>
        </p:nvCxnSpPr>
        <p:spPr>
          <a:xfrm flipV="1">
            <a:off x="1843058" y="9154551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D56A250-BE25-3840-9309-F73285E84747}"/>
              </a:ext>
            </a:extLst>
          </p:cNvPr>
          <p:cNvSpPr/>
          <p:nvPr/>
        </p:nvSpPr>
        <p:spPr>
          <a:xfrm>
            <a:off x="2481215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C093F79-C221-A84D-9146-09361A52823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2864712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214F00BD-FF1B-1F47-9740-BD5DDD4A5CA1}"/>
              </a:ext>
            </a:extLst>
          </p:cNvPr>
          <p:cNvSpPr/>
          <p:nvPr/>
        </p:nvSpPr>
        <p:spPr>
          <a:xfrm>
            <a:off x="3543227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D4B2532-A38D-9A49-879B-540938F1DF33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926724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917872C-6235-2E48-A778-1E6399714FDB}"/>
              </a:ext>
            </a:extLst>
          </p:cNvPr>
          <p:cNvSpPr/>
          <p:nvPr/>
        </p:nvSpPr>
        <p:spPr>
          <a:xfrm>
            <a:off x="4561022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6E5844B-AEC7-C645-8F8C-A658078600C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944519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A40FC3A-5CF0-C140-8B7A-929F3F1144DF}"/>
              </a:ext>
            </a:extLst>
          </p:cNvPr>
          <p:cNvSpPr/>
          <p:nvPr/>
        </p:nvSpPr>
        <p:spPr>
          <a:xfrm>
            <a:off x="6316968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9650150-F6A5-F349-BF35-E50F71E0A3B2}"/>
              </a:ext>
            </a:extLst>
          </p:cNvPr>
          <p:cNvSpPr/>
          <p:nvPr/>
        </p:nvSpPr>
        <p:spPr>
          <a:xfrm>
            <a:off x="7220220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A37CB79-0A44-9F44-935C-0DCC6B06A23F}"/>
              </a:ext>
            </a:extLst>
          </p:cNvPr>
          <p:cNvSpPr/>
          <p:nvPr/>
        </p:nvSpPr>
        <p:spPr>
          <a:xfrm>
            <a:off x="8220687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F79DAE5-CFBC-8E46-B1B2-A58A074B2951}"/>
              </a:ext>
            </a:extLst>
          </p:cNvPr>
          <p:cNvSpPr/>
          <p:nvPr/>
        </p:nvSpPr>
        <p:spPr>
          <a:xfrm>
            <a:off x="9500847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BBE6DBB-5C2B-984E-9FF8-4AC4E0406652}"/>
              </a:ext>
            </a:extLst>
          </p:cNvPr>
          <p:cNvSpPr/>
          <p:nvPr/>
        </p:nvSpPr>
        <p:spPr>
          <a:xfrm>
            <a:off x="7730589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76D2EA-B792-4142-BC29-898B095F4579}"/>
              </a:ext>
            </a:extLst>
          </p:cNvPr>
          <p:cNvSpPr/>
          <p:nvPr/>
        </p:nvSpPr>
        <p:spPr>
          <a:xfrm>
            <a:off x="7220220" y="7813930"/>
            <a:ext cx="1020737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FF56D8D-BFFB-B24A-B55E-5AEEAAF4B01D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7730589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AAEEF071-5FC8-314B-8224-0B8857B09045}"/>
              </a:ext>
            </a:extLst>
          </p:cNvPr>
          <p:cNvSpPr/>
          <p:nvPr/>
        </p:nvSpPr>
        <p:spPr>
          <a:xfrm>
            <a:off x="8849801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5EC726A-B239-2441-B499-6F9005F465E4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8903726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39B262E8-D58A-CA4B-88CB-A0E49C2A6A67}"/>
              </a:ext>
            </a:extLst>
          </p:cNvPr>
          <p:cNvSpPr/>
          <p:nvPr/>
        </p:nvSpPr>
        <p:spPr>
          <a:xfrm>
            <a:off x="8683088" y="871141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EBBBBBD-E59F-DE4D-88CA-A5F9BDDD4BE1}"/>
              </a:ext>
            </a:extLst>
          </p:cNvPr>
          <p:cNvSpPr/>
          <p:nvPr/>
        </p:nvSpPr>
        <p:spPr>
          <a:xfrm>
            <a:off x="9700883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646C9FB-A304-5146-A1F8-A0CD14A264DC}"/>
              </a:ext>
            </a:extLst>
          </p:cNvPr>
          <p:cNvCxnSpPr>
            <a:cxnSpLocks/>
          </p:cNvCxnSpPr>
          <p:nvPr/>
        </p:nvCxnSpPr>
        <p:spPr>
          <a:xfrm flipV="1">
            <a:off x="9066585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7D9029-FD77-324E-8076-DEA1AD0C34F8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591196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2DB77802-B42B-FA4F-A468-287EE448FD74}"/>
              </a:ext>
            </a:extLst>
          </p:cNvPr>
          <p:cNvSpPr/>
          <p:nvPr/>
        </p:nvSpPr>
        <p:spPr>
          <a:xfrm>
            <a:off x="9700883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8E220235-7551-E844-80BB-9D9ED2C2E00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0084380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2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152166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4189268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41406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5809014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7465776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6314229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908552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0133384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5827522" y="7663171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密钥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999141" y="702865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8BFB13F-3D3E-7A4D-BBCA-1294404A868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999141" y="807841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E504F4C-A5C8-6341-8B64-9E04BCC02A26}"/>
              </a:ext>
            </a:extLst>
          </p:cNvPr>
          <p:cNvCxnSpPr>
            <a:cxnSpLocks/>
          </p:cNvCxnSpPr>
          <p:nvPr/>
        </p:nvCxnSpPr>
        <p:spPr>
          <a:xfrm>
            <a:off x="7447268" y="807841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8275649" y="702865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7089C90B-B575-9846-B7FA-13EB95339F03}"/>
              </a:ext>
            </a:extLst>
          </p:cNvPr>
          <p:cNvSpPr/>
          <p:nvPr/>
        </p:nvSpPr>
        <p:spPr>
          <a:xfrm>
            <a:off x="334217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6AFCD5-BDE0-C144-A10D-19158E5FDBC9}"/>
              </a:ext>
            </a:extLst>
          </p:cNvPr>
          <p:cNvSpPr/>
          <p:nvPr/>
        </p:nvSpPr>
        <p:spPr>
          <a:xfrm>
            <a:off x="928628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</p:spTree>
    <p:extLst>
      <p:ext uri="{BB962C8B-B14F-4D97-AF65-F5344CB8AC3E}">
        <p14:creationId xmlns:p14="http://schemas.microsoft.com/office/powerpoint/2010/main" val="237465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152166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4189268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41406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5809014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7465776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628070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908552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0133384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4189268" y="7869647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接收方公钥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4999141" y="7028656"/>
            <a:ext cx="0" cy="84099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8275649" y="7028657"/>
            <a:ext cx="0" cy="891227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995AA23-F023-8847-92D5-A1A0FF0DD3CA}"/>
              </a:ext>
            </a:extLst>
          </p:cNvPr>
          <p:cNvSpPr/>
          <p:nvPr/>
        </p:nvSpPr>
        <p:spPr>
          <a:xfrm>
            <a:off x="7465776" y="7869640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接收方私钥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52D70E-2A87-3D46-B37C-B5760C7BD6A4}"/>
              </a:ext>
            </a:extLst>
          </p:cNvPr>
          <p:cNvSpPr/>
          <p:nvPr/>
        </p:nvSpPr>
        <p:spPr>
          <a:xfrm>
            <a:off x="334217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66BAB5-4E0D-694D-9E57-5D34C9C6A7E3}"/>
              </a:ext>
            </a:extLst>
          </p:cNvPr>
          <p:cNvSpPr/>
          <p:nvPr/>
        </p:nvSpPr>
        <p:spPr>
          <a:xfrm>
            <a:off x="928628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</p:spTree>
    <p:extLst>
      <p:ext uri="{BB962C8B-B14F-4D97-AF65-F5344CB8AC3E}">
        <p14:creationId xmlns:p14="http://schemas.microsoft.com/office/powerpoint/2010/main" val="122647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9C349BF-0F2F-A74D-979F-9A3B81E238A2}"/>
              </a:ext>
            </a:extLst>
          </p:cNvPr>
          <p:cNvCxnSpPr>
            <a:cxnSpLocks/>
          </p:cNvCxnSpPr>
          <p:nvPr/>
        </p:nvCxnSpPr>
        <p:spPr>
          <a:xfrm>
            <a:off x="2861744" y="5832758"/>
            <a:ext cx="1575864" cy="109824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D51989BB-D0FB-AA49-8B1F-847AA5B2D620}"/>
              </a:ext>
            </a:extLst>
          </p:cNvPr>
          <p:cNvCxnSpPr>
            <a:cxnSpLocks/>
          </p:cNvCxnSpPr>
          <p:nvPr/>
        </p:nvCxnSpPr>
        <p:spPr>
          <a:xfrm>
            <a:off x="2685871" y="695006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663D5D1-975E-C24D-9CFC-C687422B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1" y="1864189"/>
            <a:ext cx="5029200" cy="280670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AD43D1C-0747-0D45-AB32-13AE0EF35762}"/>
              </a:ext>
            </a:extLst>
          </p:cNvPr>
          <p:cNvCxnSpPr>
            <a:cxnSpLocks/>
          </p:cNvCxnSpPr>
          <p:nvPr/>
        </p:nvCxnSpPr>
        <p:spPr>
          <a:xfrm>
            <a:off x="2685871" y="808012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A3FD254-6CA2-6D4C-A450-EE80BE399B7C}"/>
              </a:ext>
            </a:extLst>
          </p:cNvPr>
          <p:cNvCxnSpPr>
            <a:cxnSpLocks/>
          </p:cNvCxnSpPr>
          <p:nvPr/>
        </p:nvCxnSpPr>
        <p:spPr>
          <a:xfrm>
            <a:off x="2685871" y="921018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D46C51-188E-C045-9984-AA55B252AA0F}"/>
              </a:ext>
            </a:extLst>
          </p:cNvPr>
          <p:cNvCxnSpPr>
            <a:cxnSpLocks/>
          </p:cNvCxnSpPr>
          <p:nvPr/>
        </p:nvCxnSpPr>
        <p:spPr>
          <a:xfrm>
            <a:off x="2685871" y="1034024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3F9E1F5-909E-7A42-A02B-27BD13460004}"/>
              </a:ext>
            </a:extLst>
          </p:cNvPr>
          <p:cNvCxnSpPr>
            <a:cxnSpLocks/>
          </p:cNvCxnSpPr>
          <p:nvPr/>
        </p:nvCxnSpPr>
        <p:spPr>
          <a:xfrm>
            <a:off x="2685870" y="582000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50CBEA6-79B0-E54A-BC87-B6874D03315B}"/>
              </a:ext>
            </a:extLst>
          </p:cNvPr>
          <p:cNvSpPr txBox="1"/>
          <p:nvPr/>
        </p:nvSpPr>
        <p:spPr>
          <a:xfrm>
            <a:off x="3199785" y="52844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请求阶段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5B1958-3B97-D74F-ACD5-7D4836B14F08}"/>
              </a:ext>
            </a:extLst>
          </p:cNvPr>
          <p:cNvSpPr txBox="1"/>
          <p:nvPr/>
        </p:nvSpPr>
        <p:spPr>
          <a:xfrm>
            <a:off x="5023313" y="52844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预准备阶段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1E09F-140C-7641-ABBD-84EA4730FD90}"/>
              </a:ext>
            </a:extLst>
          </p:cNvPr>
          <p:cNvSpPr txBox="1"/>
          <p:nvPr/>
        </p:nvSpPr>
        <p:spPr>
          <a:xfrm>
            <a:off x="6908438" y="5279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准备阶段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CB4C64-7853-5345-9514-CF6957DF9B3A}"/>
              </a:ext>
            </a:extLst>
          </p:cNvPr>
          <p:cNvSpPr txBox="1"/>
          <p:nvPr/>
        </p:nvSpPr>
        <p:spPr>
          <a:xfrm>
            <a:off x="8726872" y="5279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承诺阶段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3A0972-86CA-D24F-8365-9F7CB905FFE7}"/>
              </a:ext>
            </a:extLst>
          </p:cNvPr>
          <p:cNvSpPr txBox="1"/>
          <p:nvPr/>
        </p:nvSpPr>
        <p:spPr>
          <a:xfrm>
            <a:off x="10494741" y="5271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回应阶段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38A394A-AA57-9047-A55A-6EFF45964E55}"/>
              </a:ext>
            </a:extLst>
          </p:cNvPr>
          <p:cNvSpPr txBox="1"/>
          <p:nvPr/>
        </p:nvSpPr>
        <p:spPr>
          <a:xfrm>
            <a:off x="1385051" y="5667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5B165C-5DD4-624E-A8BB-33D8C20AB259}"/>
              </a:ext>
            </a:extLst>
          </p:cNvPr>
          <p:cNvSpPr txBox="1"/>
          <p:nvPr/>
        </p:nvSpPr>
        <p:spPr>
          <a:xfrm>
            <a:off x="1326540" y="675586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主节点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6F8EF1-0C9D-6A4D-817C-995234EE4FC6}"/>
              </a:ext>
            </a:extLst>
          </p:cNvPr>
          <p:cNvSpPr txBox="1"/>
          <p:nvPr/>
        </p:nvSpPr>
        <p:spPr>
          <a:xfrm>
            <a:off x="1326540" y="789545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D5A0BF-D13B-8746-A7E5-DD994AF64954}"/>
              </a:ext>
            </a:extLst>
          </p:cNvPr>
          <p:cNvSpPr txBox="1"/>
          <p:nvPr/>
        </p:nvSpPr>
        <p:spPr>
          <a:xfrm>
            <a:off x="1268031" y="901709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DC762C-3109-6540-82D1-DA80D3CBECCC}"/>
              </a:ext>
            </a:extLst>
          </p:cNvPr>
          <p:cNvSpPr txBox="1"/>
          <p:nvPr/>
        </p:nvSpPr>
        <p:spPr>
          <a:xfrm>
            <a:off x="1268030" y="1013872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F336D60-4BDB-8B4F-8503-2981218A1ABE}"/>
              </a:ext>
            </a:extLst>
          </p:cNvPr>
          <p:cNvCxnSpPr>
            <a:cxnSpLocks/>
          </p:cNvCxnSpPr>
          <p:nvPr/>
        </p:nvCxnSpPr>
        <p:spPr>
          <a:xfrm>
            <a:off x="4767544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AA554CA0-E3CF-974A-961C-4668A51DD997}"/>
              </a:ext>
            </a:extLst>
          </p:cNvPr>
          <p:cNvCxnSpPr>
            <a:cxnSpLocks/>
          </p:cNvCxnSpPr>
          <p:nvPr/>
        </p:nvCxnSpPr>
        <p:spPr>
          <a:xfrm>
            <a:off x="6566631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ADAB742-DA1E-C94E-9496-FB1F996339B4}"/>
              </a:ext>
            </a:extLst>
          </p:cNvPr>
          <p:cNvCxnSpPr>
            <a:cxnSpLocks/>
          </p:cNvCxnSpPr>
          <p:nvPr/>
        </p:nvCxnSpPr>
        <p:spPr>
          <a:xfrm>
            <a:off x="8365718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6B87954-4A11-5B4B-BD5E-ACB90E04CCE8}"/>
              </a:ext>
            </a:extLst>
          </p:cNvPr>
          <p:cNvCxnSpPr>
            <a:cxnSpLocks/>
          </p:cNvCxnSpPr>
          <p:nvPr/>
        </p:nvCxnSpPr>
        <p:spPr>
          <a:xfrm>
            <a:off x="10164804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BA8058B-FABA-D14F-869A-05826E42E49B}"/>
              </a:ext>
            </a:extLst>
          </p:cNvPr>
          <p:cNvCxnSpPr>
            <a:cxnSpLocks/>
          </p:cNvCxnSpPr>
          <p:nvPr/>
        </p:nvCxnSpPr>
        <p:spPr>
          <a:xfrm>
            <a:off x="4972035" y="6993520"/>
            <a:ext cx="1252790" cy="1059227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7544939-F5A2-BD4D-B5AE-33CC8E2C4D09}"/>
              </a:ext>
            </a:extLst>
          </p:cNvPr>
          <p:cNvCxnSpPr>
            <a:cxnSpLocks/>
          </p:cNvCxnSpPr>
          <p:nvPr/>
        </p:nvCxnSpPr>
        <p:spPr>
          <a:xfrm>
            <a:off x="4972035" y="6985479"/>
            <a:ext cx="1252790" cy="2216279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FDD55F0-FAFD-E440-99CA-ECCAB754A640}"/>
              </a:ext>
            </a:extLst>
          </p:cNvPr>
          <p:cNvCxnSpPr>
            <a:cxnSpLocks/>
          </p:cNvCxnSpPr>
          <p:nvPr/>
        </p:nvCxnSpPr>
        <p:spPr>
          <a:xfrm>
            <a:off x="4972035" y="6985479"/>
            <a:ext cx="1264660" cy="334633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47317F39-EBA2-614C-96C2-1365E483A035}"/>
              </a:ext>
            </a:extLst>
          </p:cNvPr>
          <p:cNvCxnSpPr>
            <a:cxnSpLocks/>
          </p:cNvCxnSpPr>
          <p:nvPr/>
        </p:nvCxnSpPr>
        <p:spPr>
          <a:xfrm flipV="1">
            <a:off x="6771122" y="6985480"/>
            <a:ext cx="940893" cy="1067267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FF3ED00-00B0-8447-AF20-E54DADFACEF7}"/>
              </a:ext>
            </a:extLst>
          </p:cNvPr>
          <p:cNvCxnSpPr>
            <a:cxnSpLocks/>
          </p:cNvCxnSpPr>
          <p:nvPr/>
        </p:nvCxnSpPr>
        <p:spPr>
          <a:xfrm flipV="1">
            <a:off x="6771122" y="7028656"/>
            <a:ext cx="1119261" cy="218152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41DC912-D098-1A4A-91BC-E6D429E27BC6}"/>
              </a:ext>
            </a:extLst>
          </p:cNvPr>
          <p:cNvCxnSpPr>
            <a:cxnSpLocks/>
          </p:cNvCxnSpPr>
          <p:nvPr/>
        </p:nvCxnSpPr>
        <p:spPr>
          <a:xfrm flipV="1">
            <a:off x="6849218" y="6993240"/>
            <a:ext cx="1212081" cy="333015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48CCEB49-380D-1949-BA7F-FE2DB6558854}"/>
              </a:ext>
            </a:extLst>
          </p:cNvPr>
          <p:cNvCxnSpPr>
            <a:cxnSpLocks/>
          </p:cNvCxnSpPr>
          <p:nvPr/>
        </p:nvCxnSpPr>
        <p:spPr>
          <a:xfrm>
            <a:off x="6771122" y="8088164"/>
            <a:ext cx="1038277" cy="110517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4EFDCB33-663B-974A-A3EF-E83A5E3279D4}"/>
              </a:ext>
            </a:extLst>
          </p:cNvPr>
          <p:cNvCxnSpPr>
            <a:cxnSpLocks/>
          </p:cNvCxnSpPr>
          <p:nvPr/>
        </p:nvCxnSpPr>
        <p:spPr>
          <a:xfrm>
            <a:off x="6771122" y="8087883"/>
            <a:ext cx="1038277" cy="223551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38141EA1-3296-D140-AAB0-1DF06DE7BE40}"/>
              </a:ext>
            </a:extLst>
          </p:cNvPr>
          <p:cNvCxnSpPr>
            <a:cxnSpLocks/>
          </p:cNvCxnSpPr>
          <p:nvPr/>
        </p:nvCxnSpPr>
        <p:spPr>
          <a:xfrm>
            <a:off x="6771122" y="9210182"/>
            <a:ext cx="912567" cy="112097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9955A8F-6BFB-2D4D-BCED-6A63545EF189}"/>
              </a:ext>
            </a:extLst>
          </p:cNvPr>
          <p:cNvCxnSpPr>
            <a:cxnSpLocks/>
          </p:cNvCxnSpPr>
          <p:nvPr/>
        </p:nvCxnSpPr>
        <p:spPr>
          <a:xfrm flipV="1">
            <a:off x="6906854" y="8156112"/>
            <a:ext cx="1061625" cy="214095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F31C5402-397A-7443-B3AA-0CCAF29D8BE1}"/>
              </a:ext>
            </a:extLst>
          </p:cNvPr>
          <p:cNvCxnSpPr>
            <a:cxnSpLocks/>
          </p:cNvCxnSpPr>
          <p:nvPr/>
        </p:nvCxnSpPr>
        <p:spPr>
          <a:xfrm flipV="1">
            <a:off x="6915916" y="9253358"/>
            <a:ext cx="859079" cy="106055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E9A247DD-9612-D645-BAC1-E00A6EB19280}"/>
              </a:ext>
            </a:extLst>
          </p:cNvPr>
          <p:cNvCxnSpPr>
            <a:cxnSpLocks/>
          </p:cNvCxnSpPr>
          <p:nvPr/>
        </p:nvCxnSpPr>
        <p:spPr>
          <a:xfrm flipV="1">
            <a:off x="6781144" y="8107498"/>
            <a:ext cx="1106351" cy="108583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38247F08-94A9-E34B-9A42-64E603D01E14}"/>
              </a:ext>
            </a:extLst>
          </p:cNvPr>
          <p:cNvCxnSpPr>
            <a:cxnSpLocks/>
          </p:cNvCxnSpPr>
          <p:nvPr/>
        </p:nvCxnSpPr>
        <p:spPr>
          <a:xfrm flipV="1">
            <a:off x="8649077" y="6980357"/>
            <a:ext cx="940893" cy="1067267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F00CA66D-066C-C74B-AAB3-1112F280E394}"/>
              </a:ext>
            </a:extLst>
          </p:cNvPr>
          <p:cNvCxnSpPr>
            <a:cxnSpLocks/>
          </p:cNvCxnSpPr>
          <p:nvPr/>
        </p:nvCxnSpPr>
        <p:spPr>
          <a:xfrm flipV="1">
            <a:off x="8649077" y="7023533"/>
            <a:ext cx="1119261" cy="218152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86545620-D463-774C-B94F-1A38A363F0C8}"/>
              </a:ext>
            </a:extLst>
          </p:cNvPr>
          <p:cNvCxnSpPr>
            <a:cxnSpLocks/>
          </p:cNvCxnSpPr>
          <p:nvPr/>
        </p:nvCxnSpPr>
        <p:spPr>
          <a:xfrm flipV="1">
            <a:off x="8727173" y="6988117"/>
            <a:ext cx="1212081" cy="333015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8BB614DA-92A1-E549-8796-1AB33FA1EFF0}"/>
              </a:ext>
            </a:extLst>
          </p:cNvPr>
          <p:cNvCxnSpPr>
            <a:cxnSpLocks/>
          </p:cNvCxnSpPr>
          <p:nvPr/>
        </p:nvCxnSpPr>
        <p:spPr>
          <a:xfrm>
            <a:off x="8649077" y="8083041"/>
            <a:ext cx="1038277" cy="110517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9344A81-3D69-CE44-BAE1-C1A1FFD67715}"/>
              </a:ext>
            </a:extLst>
          </p:cNvPr>
          <p:cNvCxnSpPr>
            <a:cxnSpLocks/>
          </p:cNvCxnSpPr>
          <p:nvPr/>
        </p:nvCxnSpPr>
        <p:spPr>
          <a:xfrm>
            <a:off x="8649077" y="8082760"/>
            <a:ext cx="1038277" cy="223551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28AC3FA6-7D17-6042-A10B-89399B8611B2}"/>
              </a:ext>
            </a:extLst>
          </p:cNvPr>
          <p:cNvCxnSpPr>
            <a:cxnSpLocks/>
          </p:cNvCxnSpPr>
          <p:nvPr/>
        </p:nvCxnSpPr>
        <p:spPr>
          <a:xfrm>
            <a:off x="8649077" y="9205059"/>
            <a:ext cx="912567" cy="112097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544396BE-5D19-A149-8FE2-F2CED02CB91C}"/>
              </a:ext>
            </a:extLst>
          </p:cNvPr>
          <p:cNvCxnSpPr>
            <a:cxnSpLocks/>
          </p:cNvCxnSpPr>
          <p:nvPr/>
        </p:nvCxnSpPr>
        <p:spPr>
          <a:xfrm flipV="1">
            <a:off x="8784809" y="8150989"/>
            <a:ext cx="1061625" cy="214095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4D7BAF9A-A5F1-7949-83B8-AC4C84F64495}"/>
              </a:ext>
            </a:extLst>
          </p:cNvPr>
          <p:cNvCxnSpPr>
            <a:cxnSpLocks/>
          </p:cNvCxnSpPr>
          <p:nvPr/>
        </p:nvCxnSpPr>
        <p:spPr>
          <a:xfrm flipV="1">
            <a:off x="8793871" y="9248235"/>
            <a:ext cx="859079" cy="106055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BE61C342-F0D0-2A46-8520-75AFE6421F30}"/>
              </a:ext>
            </a:extLst>
          </p:cNvPr>
          <p:cNvCxnSpPr>
            <a:cxnSpLocks/>
          </p:cNvCxnSpPr>
          <p:nvPr/>
        </p:nvCxnSpPr>
        <p:spPr>
          <a:xfrm flipV="1">
            <a:off x="8659099" y="8102375"/>
            <a:ext cx="1106351" cy="108583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423F2E6D-3B5B-6849-BC07-A15FD7237755}"/>
              </a:ext>
            </a:extLst>
          </p:cNvPr>
          <p:cNvCxnSpPr>
            <a:cxnSpLocks/>
          </p:cNvCxnSpPr>
          <p:nvPr/>
        </p:nvCxnSpPr>
        <p:spPr>
          <a:xfrm>
            <a:off x="8591269" y="6951487"/>
            <a:ext cx="1219366" cy="108443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8011B68F-95BF-FF4C-8AC2-CFF0CD49C708}"/>
              </a:ext>
            </a:extLst>
          </p:cNvPr>
          <p:cNvCxnSpPr>
            <a:cxnSpLocks/>
          </p:cNvCxnSpPr>
          <p:nvPr/>
        </p:nvCxnSpPr>
        <p:spPr>
          <a:xfrm>
            <a:off x="8646189" y="7000904"/>
            <a:ext cx="1164446" cy="216098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91433295-9FF1-B74C-AF10-AE4BF4E4E108}"/>
              </a:ext>
            </a:extLst>
          </p:cNvPr>
          <p:cNvCxnSpPr>
            <a:cxnSpLocks/>
          </p:cNvCxnSpPr>
          <p:nvPr/>
        </p:nvCxnSpPr>
        <p:spPr>
          <a:xfrm>
            <a:off x="8610390" y="6986693"/>
            <a:ext cx="1200245" cy="331300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3B3A455D-3E8B-3540-A30F-EBF31D9C05CA}"/>
              </a:ext>
            </a:extLst>
          </p:cNvPr>
          <p:cNvCxnSpPr>
            <a:cxnSpLocks/>
          </p:cNvCxnSpPr>
          <p:nvPr/>
        </p:nvCxnSpPr>
        <p:spPr>
          <a:xfrm flipV="1">
            <a:off x="10624203" y="5868301"/>
            <a:ext cx="1114136" cy="332833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12D81DEA-3161-C94A-A6C7-E22BFE8B0DF8}"/>
              </a:ext>
            </a:extLst>
          </p:cNvPr>
          <p:cNvCxnSpPr>
            <a:cxnSpLocks/>
          </p:cNvCxnSpPr>
          <p:nvPr/>
        </p:nvCxnSpPr>
        <p:spPr>
          <a:xfrm flipV="1">
            <a:off x="10624203" y="5828428"/>
            <a:ext cx="1339687" cy="448984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4D37C306-CAF7-7148-966F-A11B6037476E}"/>
              </a:ext>
            </a:extLst>
          </p:cNvPr>
          <p:cNvCxnSpPr>
            <a:cxnSpLocks/>
          </p:cNvCxnSpPr>
          <p:nvPr/>
        </p:nvCxnSpPr>
        <p:spPr>
          <a:xfrm flipV="1">
            <a:off x="10642255" y="5878753"/>
            <a:ext cx="967465" cy="215716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CE50B8CE-E941-8947-93B1-F7961B07A619}"/>
              </a:ext>
            </a:extLst>
          </p:cNvPr>
          <p:cNvCxnSpPr>
            <a:cxnSpLocks/>
          </p:cNvCxnSpPr>
          <p:nvPr/>
        </p:nvCxnSpPr>
        <p:spPr>
          <a:xfrm flipV="1">
            <a:off x="10689051" y="5790542"/>
            <a:ext cx="853409" cy="114046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60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27016</TotalTime>
  <Words>1472</Words>
  <Application>Microsoft Macintosh PowerPoint</Application>
  <PresentationFormat>自定义</PresentationFormat>
  <Paragraphs>537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等线</vt:lpstr>
      <vt:lpstr>Arial</vt:lpstr>
      <vt:lpstr>Calibri</vt:lpstr>
      <vt:lpstr>Calibri Light</vt:lpstr>
      <vt:lpstr>Cambria Math</vt:lpstr>
      <vt:lpstr>Times New Roman</vt:lpstr>
      <vt:lpstr>Office 主题​​</vt:lpstr>
      <vt:lpstr>第一章</vt:lpstr>
      <vt:lpstr>第二章</vt:lpstr>
      <vt:lpstr>PowerPoint 演示文稿</vt:lpstr>
      <vt:lpstr>第三章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</vt:lpstr>
      <vt:lpstr>PowerPoint 演示文稿</vt:lpstr>
      <vt:lpstr>第五章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ao</dc:creator>
  <cp:lastModifiedBy>zhang ao</cp:lastModifiedBy>
  <cp:revision>535</cp:revision>
  <dcterms:created xsi:type="dcterms:W3CDTF">2019-07-09T02:32:19Z</dcterms:created>
  <dcterms:modified xsi:type="dcterms:W3CDTF">2020-04-17T07:06:50Z</dcterms:modified>
</cp:coreProperties>
</file>